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60" r:id="rId4"/>
    <p:sldId id="274" r:id="rId5"/>
    <p:sldId id="275" r:id="rId6"/>
    <p:sldId id="263" r:id="rId7"/>
    <p:sldId id="272" r:id="rId8"/>
    <p:sldId id="273" r:id="rId9"/>
    <p:sldId id="264" r:id="rId10"/>
    <p:sldId id="283" r:id="rId11"/>
    <p:sldId id="268" r:id="rId12"/>
    <p:sldId id="276" r:id="rId13"/>
    <p:sldId id="261" r:id="rId14"/>
    <p:sldId id="277" r:id="rId15"/>
    <p:sldId id="279" r:id="rId16"/>
    <p:sldId id="282" r:id="rId17"/>
    <p:sldId id="280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81A0E-1785-41BB-B63E-026FE9BEBA96}" v="1065" dt="2022-03-23T14:06:50.379"/>
    <p1510:client id="{5467E6B4-23A4-FC00-B73E-D6E853C46E4F}" v="791" dt="2022-03-22T21:04:0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e, Kassidy Lyn" userId="cab043f2-3baf-4412-bb88-abea94333c69" providerId="ADAL" clId="{28881A0E-1785-41BB-B63E-026FE9BEBA96}"/>
    <pc:docChg chg="undo custSel addSld delSld modSld sldOrd">
      <pc:chgData name="Roe, Kassidy Lyn" userId="cab043f2-3baf-4412-bb88-abea94333c69" providerId="ADAL" clId="{28881A0E-1785-41BB-B63E-026FE9BEBA96}" dt="2022-03-23T14:06:50.379" v="3063" actId="313"/>
      <pc:docMkLst>
        <pc:docMk/>
      </pc:docMkLst>
      <pc:sldChg chg="addSp delSp modSp mod modTransition setBg addAnim delAnim setClrOvrMap">
        <pc:chgData name="Roe, Kassidy Lyn" userId="cab043f2-3baf-4412-bb88-abea94333c69" providerId="ADAL" clId="{28881A0E-1785-41BB-B63E-026FE9BEBA96}" dt="2022-03-23T02:33:51.539" v="3019"/>
        <pc:sldMkLst>
          <pc:docMk/>
          <pc:sldMk cId="109857222" sldId="256"/>
        </pc:sldMkLst>
        <pc:spChg chg="mod">
          <ac:chgData name="Roe, Kassidy Lyn" userId="cab043f2-3baf-4412-bb88-abea94333c69" providerId="ADAL" clId="{28881A0E-1785-41BB-B63E-026FE9BEBA96}" dt="2022-03-23T02:10:36.105" v="1587" actId="11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Roe, Kassidy Lyn" userId="cab043f2-3baf-4412-bb88-abea94333c69" providerId="ADAL" clId="{28881A0E-1785-41BB-B63E-026FE9BEBA96}" dt="2022-03-15T02:24:56.874" v="1379" actId="2660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Roe, Kassidy Lyn" userId="cab043f2-3baf-4412-bb88-abea94333c69" providerId="ADAL" clId="{28881A0E-1785-41BB-B63E-026FE9BEBA96}" dt="2022-03-15T02:24:56.874" v="1379" actId="26606"/>
          <ac:spMkLst>
            <pc:docMk/>
            <pc:sldMk cId="109857222" sldId="256"/>
            <ac:spMk id="8" creationId="{3F68D903-F26B-46F9-911C-92FEC6A69E56}"/>
          </ac:spMkLst>
        </pc:spChg>
        <pc:spChg chg="add del">
          <ac:chgData name="Roe, Kassidy Lyn" userId="cab043f2-3baf-4412-bb88-abea94333c69" providerId="ADAL" clId="{28881A0E-1785-41BB-B63E-026FE9BEBA96}" dt="2022-03-15T02:24:56.842" v="1378" actId="26606"/>
          <ac:spMkLst>
            <pc:docMk/>
            <pc:sldMk cId="109857222" sldId="256"/>
            <ac:spMk id="39" creationId="{10CE3618-1D7A-4256-B2AF-9DB692996C65}"/>
          </ac:spMkLst>
        </pc:spChg>
        <pc:spChg chg="add del">
          <ac:chgData name="Roe, Kassidy Lyn" userId="cab043f2-3baf-4412-bb88-abea94333c69" providerId="ADAL" clId="{28881A0E-1785-41BB-B63E-026FE9BEBA96}" dt="2022-03-15T02:24:56.842" v="1378" actId="26606"/>
          <ac:spMkLst>
            <pc:docMk/>
            <pc:sldMk cId="109857222" sldId="256"/>
            <ac:spMk id="62" creationId="{3F39476B-1A6D-47CB-AC7A-FB87EF003323}"/>
          </ac:spMkLst>
        </pc:spChg>
        <pc:spChg chg="add">
          <ac:chgData name="Roe, Kassidy Lyn" userId="cab043f2-3baf-4412-bb88-abea94333c69" providerId="ADAL" clId="{28881A0E-1785-41BB-B63E-026FE9BEBA96}" dt="2022-03-15T02:24:56.874" v="1379" actId="26606"/>
          <ac:spMkLst>
            <pc:docMk/>
            <pc:sldMk cId="109857222" sldId="256"/>
            <ac:spMk id="66" creationId="{3F68D903-F26B-46F9-911C-92FEC6A69E56}"/>
          </ac:spMkLst>
        </pc:spChg>
        <pc:grpChg chg="add del">
          <ac:chgData name="Roe, Kassidy Lyn" userId="cab043f2-3baf-4412-bb88-abea94333c69" providerId="ADAL" clId="{28881A0E-1785-41BB-B63E-026FE9BEBA96}" dt="2022-03-15T02:24:56.874" v="1379" actId="26606"/>
          <ac:grpSpMkLst>
            <pc:docMk/>
            <pc:sldMk cId="109857222" sldId="256"/>
            <ac:grpSpMk id="10" creationId="{88E6E148-E023-4954-86E3-30141DFB5670}"/>
          </ac:grpSpMkLst>
        </pc:grpChg>
        <pc:grpChg chg="add del">
          <ac:chgData name="Roe, Kassidy Lyn" userId="cab043f2-3baf-4412-bb88-abea94333c69" providerId="ADAL" clId="{28881A0E-1785-41BB-B63E-026FE9BEBA96}" dt="2022-03-15T02:24:56.874" v="1379" actId="26606"/>
          <ac:grpSpMkLst>
            <pc:docMk/>
            <pc:sldMk cId="109857222" sldId="256"/>
            <ac:grpSpMk id="31" creationId="{1FB4E014-64CE-4D11-A129-94A1893FA661}"/>
          </ac:grpSpMkLst>
        </pc:grpChg>
        <pc:grpChg chg="add del">
          <ac:chgData name="Roe, Kassidy Lyn" userId="cab043f2-3baf-4412-bb88-abea94333c69" providerId="ADAL" clId="{28881A0E-1785-41BB-B63E-026FE9BEBA96}" dt="2022-03-15T02:24:56.842" v="1378" actId="26606"/>
          <ac:grpSpMkLst>
            <pc:docMk/>
            <pc:sldMk cId="109857222" sldId="256"/>
            <ac:grpSpMk id="41" creationId="{D91A9185-A7D5-460B-98BC-0BF2EBD3EEBE}"/>
          </ac:grpSpMkLst>
        </pc:grpChg>
        <pc:grpChg chg="add">
          <ac:chgData name="Roe, Kassidy Lyn" userId="cab043f2-3baf-4412-bb88-abea94333c69" providerId="ADAL" clId="{28881A0E-1785-41BB-B63E-026FE9BEBA96}" dt="2022-03-15T02:24:56.874" v="1379" actId="26606"/>
          <ac:grpSpMkLst>
            <pc:docMk/>
            <pc:sldMk cId="109857222" sldId="256"/>
            <ac:grpSpMk id="67" creationId="{88E6E148-E023-4954-86E3-30141DFB5670}"/>
          </ac:grpSpMkLst>
        </pc:grpChg>
        <pc:grpChg chg="add">
          <ac:chgData name="Roe, Kassidy Lyn" userId="cab043f2-3baf-4412-bb88-abea94333c69" providerId="ADAL" clId="{28881A0E-1785-41BB-B63E-026FE9BEBA96}" dt="2022-03-15T02:24:56.874" v="1379" actId="26606"/>
          <ac:grpSpMkLst>
            <pc:docMk/>
            <pc:sldMk cId="109857222" sldId="256"/>
            <ac:grpSpMk id="69" creationId="{1FB4E014-64CE-4D11-A129-94A1893FA661}"/>
          </ac:grpSpMkLst>
        </pc:grpChg>
      </pc:sldChg>
      <pc:sldChg chg="addSp delSp modSp mod modTransition setBg setClrOvrMap modNotesTx">
        <pc:chgData name="Roe, Kassidy Lyn" userId="cab043f2-3baf-4412-bb88-abea94333c69" providerId="ADAL" clId="{28881A0E-1785-41BB-B63E-026FE9BEBA96}" dt="2022-03-23T02:34:02.499" v="3020"/>
        <pc:sldMkLst>
          <pc:docMk/>
          <pc:sldMk cId="4031472283" sldId="257"/>
        </pc:sldMkLst>
        <pc:spChg chg="mod">
          <ac:chgData name="Roe, Kassidy Lyn" userId="cab043f2-3baf-4412-bb88-abea94333c69" providerId="ADAL" clId="{28881A0E-1785-41BB-B63E-026FE9BEBA96}" dt="2022-03-23T02:09:41.890" v="1521" actId="26606"/>
          <ac:spMkLst>
            <pc:docMk/>
            <pc:sldMk cId="4031472283" sldId="257"/>
            <ac:spMk id="2" creationId="{045B3932-F3F8-4D27-8A9B-C96E69E8EADE}"/>
          </ac:spMkLst>
        </pc:spChg>
        <pc:spChg chg="mod ord">
          <ac:chgData name="Roe, Kassidy Lyn" userId="cab043f2-3baf-4412-bb88-abea94333c69" providerId="ADAL" clId="{28881A0E-1785-41BB-B63E-026FE9BEBA96}" dt="2022-03-23T02:09:49.654" v="1523" actId="113"/>
          <ac:spMkLst>
            <pc:docMk/>
            <pc:sldMk cId="4031472283" sldId="257"/>
            <ac:spMk id="3" creationId="{25BD64BA-E23D-4CD1-BE86-6197CE9680A9}"/>
          </ac:spMkLst>
        </pc:spChg>
        <pc:spChg chg="add del">
          <ac:chgData name="Roe, Kassidy Lyn" userId="cab043f2-3baf-4412-bb88-abea94333c69" providerId="ADAL" clId="{28881A0E-1785-41BB-B63E-026FE9BEBA96}" dt="2022-03-23T02:09:44.318" v="1522" actId="26606"/>
          <ac:spMkLst>
            <pc:docMk/>
            <pc:sldMk cId="4031472283" sldId="257"/>
            <ac:spMk id="168" creationId="{828D1E49-2A21-4A83-A0E0-FB1597B4B2ED}"/>
          </ac:spMkLst>
        </pc:spChg>
        <pc:spChg chg="add del">
          <ac:chgData name="Roe, Kassidy Lyn" userId="cab043f2-3baf-4412-bb88-abea94333c69" providerId="ADAL" clId="{28881A0E-1785-41BB-B63E-026FE9BEBA96}" dt="2022-03-23T02:09:41.890" v="1521" actId="26606"/>
          <ac:spMkLst>
            <pc:docMk/>
            <pc:sldMk cId="4031472283" sldId="257"/>
            <ac:spMk id="192" creationId="{59C0AD34-689A-4954-B857-28A56A031CCA}"/>
          </ac:spMkLst>
        </pc:spChg>
        <pc:spChg chg="add del">
          <ac:chgData name="Roe, Kassidy Lyn" userId="cab043f2-3baf-4412-bb88-abea94333c69" providerId="ADAL" clId="{28881A0E-1785-41BB-B63E-026FE9BEBA96}" dt="2022-03-23T02:09:44.318" v="1522" actId="26606"/>
          <ac:spMkLst>
            <pc:docMk/>
            <pc:sldMk cId="4031472283" sldId="257"/>
            <ac:spMk id="193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23T02:09:41.890" v="1521" actId="26606"/>
          <ac:spMkLst>
            <pc:docMk/>
            <pc:sldMk cId="4031472283" sldId="257"/>
            <ac:spMk id="216" creationId="{0D46847E-DF7B-4BE5-BA10-97AFF961CC86}"/>
          </ac:spMkLst>
        </pc:spChg>
        <pc:spChg chg="add del">
          <ac:chgData name="Roe, Kassidy Lyn" userId="cab043f2-3baf-4412-bb88-abea94333c69" providerId="ADAL" clId="{28881A0E-1785-41BB-B63E-026FE9BEBA96}" dt="2022-03-23T02:09:41.890" v="1521" actId="26606"/>
          <ac:spMkLst>
            <pc:docMk/>
            <pc:sldMk cId="4031472283" sldId="257"/>
            <ac:spMk id="217" creationId="{227E50E2-800F-4574-8926-D1DB68914B2C}"/>
          </ac:spMkLst>
        </pc:spChg>
        <pc:spChg chg="add del">
          <ac:chgData name="Roe, Kassidy Lyn" userId="cab043f2-3baf-4412-bb88-abea94333c69" providerId="ADAL" clId="{28881A0E-1785-41BB-B63E-026FE9BEBA96}" dt="2022-03-23T02:09:41.890" v="1521" actId="26606"/>
          <ac:spMkLst>
            <pc:docMk/>
            <pc:sldMk cId="4031472283" sldId="257"/>
            <ac:spMk id="218" creationId="{7DC56226-648F-4399-93F6-94D24B604695}"/>
          </ac:spMkLst>
        </pc:spChg>
        <pc:spChg chg="add">
          <ac:chgData name="Roe, Kassidy Lyn" userId="cab043f2-3baf-4412-bb88-abea94333c69" providerId="ADAL" clId="{28881A0E-1785-41BB-B63E-026FE9BEBA96}" dt="2022-03-23T02:09:44.318" v="1522" actId="26606"/>
          <ac:spMkLst>
            <pc:docMk/>
            <pc:sldMk cId="4031472283" sldId="257"/>
            <ac:spMk id="1028" creationId="{828D1E49-2A21-4A83-A0E0-FB1597B4B2ED}"/>
          </ac:spMkLst>
        </pc:spChg>
        <pc:spChg chg="add">
          <ac:chgData name="Roe, Kassidy Lyn" userId="cab043f2-3baf-4412-bb88-abea94333c69" providerId="ADAL" clId="{28881A0E-1785-41BB-B63E-026FE9BEBA96}" dt="2022-03-23T02:09:44.318" v="1522" actId="26606"/>
          <ac:spMkLst>
            <pc:docMk/>
            <pc:sldMk cId="4031472283" sldId="257"/>
            <ac:spMk id="1052" creationId="{E972DE0D-2E53-4159-ABD3-C601524262C2}"/>
          </ac:spMkLst>
        </pc:spChg>
        <pc:grpChg chg="add del">
          <ac:chgData name="Roe, Kassidy Lyn" userId="cab043f2-3baf-4412-bb88-abea94333c69" providerId="ADAL" clId="{28881A0E-1785-41BB-B63E-026FE9BEBA96}" dt="2022-03-23T02:09:44.318" v="1522" actId="26606"/>
          <ac:grpSpMkLst>
            <pc:docMk/>
            <pc:sldMk cId="4031472283" sldId="257"/>
            <ac:grpSpMk id="170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23T02:09:41.890" v="1521" actId="26606"/>
          <ac:grpSpMkLst>
            <pc:docMk/>
            <pc:sldMk cId="4031472283" sldId="257"/>
            <ac:grpSpMk id="194" creationId="{2EF251E5-B061-410C-B249-58C6857613E1}"/>
          </ac:grpSpMkLst>
        </pc:grpChg>
        <pc:grpChg chg="add">
          <ac:chgData name="Roe, Kassidy Lyn" userId="cab043f2-3baf-4412-bb88-abea94333c69" providerId="ADAL" clId="{28881A0E-1785-41BB-B63E-026FE9BEBA96}" dt="2022-03-23T02:09:44.318" v="1522" actId="26606"/>
          <ac:grpSpMkLst>
            <pc:docMk/>
            <pc:sldMk cId="4031472283" sldId="257"/>
            <ac:grpSpMk id="1029" creationId="{088B852E-5494-418B-A833-75CF016A9E20}"/>
          </ac:grpSpMkLst>
        </pc:grpChg>
        <pc:picChg chg="add mod ord">
          <ac:chgData name="Roe, Kassidy Lyn" userId="cab043f2-3baf-4412-bb88-abea94333c69" providerId="ADAL" clId="{28881A0E-1785-41BB-B63E-026FE9BEBA96}" dt="2022-03-23T02:09:44.318" v="1522" actId="26606"/>
          <ac:picMkLst>
            <pc:docMk/>
            <pc:sldMk cId="4031472283" sldId="257"/>
            <ac:picMk id="1026" creationId="{BC9B55CA-3ADD-429B-9F20-FB61F816EB2F}"/>
          </ac:picMkLst>
        </pc:picChg>
        <pc:picChg chg="del">
          <ac:chgData name="Roe, Kassidy Lyn" userId="cab043f2-3baf-4412-bb88-abea94333c69" providerId="ADAL" clId="{28881A0E-1785-41BB-B63E-026FE9BEBA96}" dt="2022-03-23T02:09:32.061" v="1517" actId="478"/>
          <ac:picMkLst>
            <pc:docMk/>
            <pc:sldMk cId="4031472283" sldId="257"/>
            <ac:picMk id="1030" creationId="{C3C5986A-469B-493C-AFA9-04182DD48747}"/>
          </ac:picMkLst>
        </pc:picChg>
      </pc:sldChg>
      <pc:sldChg chg="addSp delSp modSp del mod">
        <pc:chgData name="Roe, Kassidy Lyn" userId="cab043f2-3baf-4412-bb88-abea94333c69" providerId="ADAL" clId="{28881A0E-1785-41BB-B63E-026FE9BEBA96}" dt="2022-03-15T02:23:49.815" v="1365" actId="2696"/>
        <pc:sldMkLst>
          <pc:docMk/>
          <pc:sldMk cId="2926902472" sldId="258"/>
        </pc:sldMkLst>
        <pc:spChg chg="mod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2" creationId="{06D79E3B-C120-4792-BE58-662A1F742E0C}"/>
          </ac:spMkLst>
        </pc:spChg>
        <pc:spChg chg="add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119" creationId="{68293B96-AC95-4F91-A6A1-F5B9EBA75AD2}"/>
          </ac:spMkLst>
        </pc:spChg>
        <pc:spChg chg="add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144" creationId="{7D51DB48-98D5-49DE-AD5F-8A9734357E11}"/>
          </ac:spMkLst>
        </pc:spChg>
        <pc:spChg chg="add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146" creationId="{863FD0EB-DDF9-4169-BF2D-2A00FD515259}"/>
          </ac:spMkLst>
        </pc:spChg>
        <pc:spChg chg="add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148" creationId="{FEFC8BAE-02F8-41B1-A078-FC60092F7F2C}"/>
          </ac:spMkLst>
        </pc:spChg>
        <pc:spChg chg="add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150" creationId="{94ABDF8E-2BF0-41B8-A658-ECB324D9E1C3}"/>
          </ac:spMkLst>
        </pc:spChg>
        <pc:spChg chg="del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2054" creationId="{828D1E49-2A21-4A83-A0E0-FB1597B4B2ED}"/>
          </ac:spMkLst>
        </pc:spChg>
        <pc:spChg chg="del">
          <ac:chgData name="Roe, Kassidy Lyn" userId="cab043f2-3baf-4412-bb88-abea94333c69" providerId="ADAL" clId="{28881A0E-1785-41BB-B63E-026FE9BEBA96}" dt="2022-03-15T02:19:50.482" v="1299" actId="26606"/>
          <ac:spMkLst>
            <pc:docMk/>
            <pc:sldMk cId="2926902472" sldId="258"/>
            <ac:spMk id="2098" creationId="{E972DE0D-2E53-4159-ABD3-C601524262C2}"/>
          </ac:spMkLst>
        </pc:spChg>
        <pc:grpChg chg="add">
          <ac:chgData name="Roe, Kassidy Lyn" userId="cab043f2-3baf-4412-bb88-abea94333c69" providerId="ADAL" clId="{28881A0E-1785-41BB-B63E-026FE9BEBA96}" dt="2022-03-15T02:19:50.482" v="1299" actId="26606"/>
          <ac:grpSpMkLst>
            <pc:docMk/>
            <pc:sldMk cId="2926902472" sldId="258"/>
            <ac:grpSpMk id="121" creationId="{44F5C13C-7597-47EF-A60E-E0483B59156B}"/>
          </ac:grpSpMkLst>
        </pc:grpChg>
        <pc:grpChg chg="del">
          <ac:chgData name="Roe, Kassidy Lyn" userId="cab043f2-3baf-4412-bb88-abea94333c69" providerId="ADAL" clId="{28881A0E-1785-41BB-B63E-026FE9BEBA96}" dt="2022-03-15T02:19:50.482" v="1299" actId="26606"/>
          <ac:grpSpMkLst>
            <pc:docMk/>
            <pc:sldMk cId="2926902472" sldId="258"/>
            <ac:grpSpMk id="2055" creationId="{088B852E-5494-418B-A833-75CF016A9E20}"/>
          </ac:grpSpMkLst>
        </pc:grpChg>
        <pc:graphicFrameChg chg="mod modGraphic">
          <ac:chgData name="Roe, Kassidy Lyn" userId="cab043f2-3baf-4412-bb88-abea94333c69" providerId="ADAL" clId="{28881A0E-1785-41BB-B63E-026FE9BEBA96}" dt="2022-03-15T02:22:50.038" v="1330"/>
          <ac:graphicFrameMkLst>
            <pc:docMk/>
            <pc:sldMk cId="2926902472" sldId="258"/>
            <ac:graphicFrameMk id="37" creationId="{8F0E93C0-36D8-BE5B-BCF4-B4E7D5E64A53}"/>
          </ac:graphicFrameMkLst>
        </pc:graphicFrameChg>
        <pc:picChg chg="mod">
          <ac:chgData name="Roe, Kassidy Lyn" userId="cab043f2-3baf-4412-bb88-abea94333c69" providerId="ADAL" clId="{28881A0E-1785-41BB-B63E-026FE9BEBA96}" dt="2022-03-15T02:19:50.482" v="1299" actId="26606"/>
          <ac:picMkLst>
            <pc:docMk/>
            <pc:sldMk cId="2926902472" sldId="258"/>
            <ac:picMk id="2052" creationId="{497B7512-FBC0-4027-9ED7-BBAD72F50A24}"/>
          </ac:picMkLst>
        </pc:picChg>
      </pc:sldChg>
      <pc:sldChg chg="modSp mod modTransition modNotesTx">
        <pc:chgData name="Roe, Kassidy Lyn" userId="cab043f2-3baf-4412-bb88-abea94333c69" providerId="ADAL" clId="{28881A0E-1785-41BB-B63E-026FE9BEBA96}" dt="2022-03-23T02:34:10.179" v="3021"/>
        <pc:sldMkLst>
          <pc:docMk/>
          <pc:sldMk cId="1374666368" sldId="260"/>
        </pc:sldMkLst>
        <pc:spChg chg="mod">
          <ac:chgData name="Roe, Kassidy Lyn" userId="cab043f2-3baf-4412-bb88-abea94333c69" providerId="ADAL" clId="{28881A0E-1785-41BB-B63E-026FE9BEBA96}" dt="2022-03-15T02:23:45.689" v="1364" actId="20577"/>
          <ac:spMkLst>
            <pc:docMk/>
            <pc:sldMk cId="1374666368" sldId="260"/>
            <ac:spMk id="2" creationId="{FD50DA1D-3E77-4E41-A168-A130D23D1356}"/>
          </ac:spMkLst>
        </pc:spChg>
        <pc:spChg chg="mod">
          <ac:chgData name="Roe, Kassidy Lyn" userId="cab043f2-3baf-4412-bb88-abea94333c69" providerId="ADAL" clId="{28881A0E-1785-41BB-B63E-026FE9BEBA96}" dt="2022-03-15T02:23:38.853" v="1357" actId="1076"/>
          <ac:spMkLst>
            <pc:docMk/>
            <pc:sldMk cId="1374666368" sldId="260"/>
            <ac:spMk id="3" creationId="{A3A1BD96-C823-4978-98DF-57E8921C4866}"/>
          </ac:spMkLst>
        </pc:spChg>
      </pc:sldChg>
      <pc:sldChg chg="modSp mod ord modTransition">
        <pc:chgData name="Roe, Kassidy Lyn" userId="cab043f2-3baf-4412-bb88-abea94333c69" providerId="ADAL" clId="{28881A0E-1785-41BB-B63E-026FE9BEBA96}" dt="2022-03-23T02:34:57.820" v="3031"/>
        <pc:sldMkLst>
          <pc:docMk/>
          <pc:sldMk cId="3504451432" sldId="261"/>
        </pc:sldMkLst>
        <pc:spChg chg="mod">
          <ac:chgData name="Roe, Kassidy Lyn" userId="cab043f2-3baf-4412-bb88-abea94333c69" providerId="ADAL" clId="{28881A0E-1785-41BB-B63E-026FE9BEBA96}" dt="2022-03-15T02:28:15.749" v="1505" actId="21"/>
          <ac:spMkLst>
            <pc:docMk/>
            <pc:sldMk cId="3504451432" sldId="261"/>
            <ac:spMk id="3" creationId="{3ADB6AB1-00AA-4428-951D-04470F3B5A49}"/>
          </ac:spMkLst>
        </pc:spChg>
      </pc:sldChg>
      <pc:sldChg chg="addSp delSp modSp mod setBg addAnim delAnim setClrOvrMap">
        <pc:chgData name="Roe, Kassidy Lyn" userId="cab043f2-3baf-4412-bb88-abea94333c69" providerId="ADAL" clId="{28881A0E-1785-41BB-B63E-026FE9BEBA96}" dt="2022-03-15T01:43:55.451" v="147" actId="1076"/>
        <pc:sldMkLst>
          <pc:docMk/>
          <pc:sldMk cId="3489214190" sldId="262"/>
        </pc:sldMkLst>
        <pc:spChg chg="mod ord">
          <ac:chgData name="Roe, Kassidy Lyn" userId="cab043f2-3baf-4412-bb88-abea94333c69" providerId="ADAL" clId="{28881A0E-1785-41BB-B63E-026FE9BEBA96}" dt="2022-03-15T01:43:26.219" v="142" actId="26606"/>
          <ac:spMkLst>
            <pc:docMk/>
            <pc:sldMk cId="3489214190" sldId="262"/>
            <ac:spMk id="2" creationId="{FD50DA1D-3E77-4E41-A168-A130D23D1356}"/>
          </ac:spMkLst>
        </pc:spChg>
        <pc:spChg chg="mod ord">
          <ac:chgData name="Roe, Kassidy Lyn" userId="cab043f2-3baf-4412-bb88-abea94333c69" providerId="ADAL" clId="{28881A0E-1785-41BB-B63E-026FE9BEBA96}" dt="2022-03-15T01:43:26.219" v="142" actId="26606"/>
          <ac:spMkLst>
            <pc:docMk/>
            <pc:sldMk cId="3489214190" sldId="262"/>
            <ac:spMk id="3" creationId="{A3A1BD96-C823-4978-98DF-57E8921C4866}"/>
          </ac:spMkLst>
        </pc:spChg>
        <pc:spChg chg="add del">
          <ac:chgData name="Roe, Kassidy Lyn" userId="cab043f2-3baf-4412-bb88-abea94333c69" providerId="ADAL" clId="{28881A0E-1785-41BB-B63E-026FE9BEBA96}" dt="2022-03-15T01:42:25.586" v="133" actId="26606"/>
          <ac:spMkLst>
            <pc:docMk/>
            <pc:sldMk cId="3489214190" sldId="262"/>
            <ac:spMk id="98" creationId="{44C110BA-81E8-4247-853A-5F2B93E92E46}"/>
          </ac:spMkLst>
        </pc:spChg>
        <pc:spChg chg="add del">
          <ac:chgData name="Roe, Kassidy Lyn" userId="cab043f2-3baf-4412-bb88-abea94333c69" providerId="ADAL" clId="{28881A0E-1785-41BB-B63E-026FE9BEBA96}" dt="2022-03-15T01:42:14.497" v="122" actId="26606"/>
          <ac:spMkLst>
            <pc:docMk/>
            <pc:sldMk cId="3489214190" sldId="262"/>
            <ac:spMk id="100" creationId="{3F3FAF1D-1278-4A37-ABCF-337384CA2B56}"/>
          </ac:spMkLst>
        </pc:spChg>
        <pc:spChg chg="add del">
          <ac:chgData name="Roe, Kassidy Lyn" userId="cab043f2-3baf-4412-bb88-abea94333c69" providerId="ADAL" clId="{28881A0E-1785-41BB-B63E-026FE9BEBA96}" dt="2022-03-15T01:42:09.862" v="115" actId="26606"/>
          <ac:spMkLst>
            <pc:docMk/>
            <pc:sldMk cId="3489214190" sldId="262"/>
            <ac:spMk id="101" creationId="{D17117CB-1F39-4464-BD18-309EC66FC3FB}"/>
          </ac:spMkLst>
        </pc:spChg>
        <pc:spChg chg="add del">
          <ac:chgData name="Roe, Kassidy Lyn" userId="cab043f2-3baf-4412-bb88-abea94333c69" providerId="ADAL" clId="{28881A0E-1785-41BB-B63E-026FE9BEBA96}" dt="2022-03-15T01:42:14.497" v="122" actId="26606"/>
          <ac:spMkLst>
            <pc:docMk/>
            <pc:sldMk cId="3489214190" sldId="262"/>
            <ac:spMk id="102" creationId="{C81E68E0-B98F-44E8-B1A7-A7631A3D7083}"/>
          </ac:spMkLst>
        </pc:spChg>
        <pc:spChg chg="add">
          <ac:chgData name="Roe, Kassidy Lyn" userId="cab043f2-3baf-4412-bb88-abea94333c69" providerId="ADAL" clId="{28881A0E-1785-41BB-B63E-026FE9BEBA96}" dt="2022-03-15T01:43:26.219" v="142" actId="26606"/>
          <ac:spMkLst>
            <pc:docMk/>
            <pc:sldMk cId="3489214190" sldId="262"/>
            <ac:spMk id="244" creationId="{33008093-012F-4D0C-BED4-BEEFF11CA0F3}"/>
          </ac:spMkLst>
        </pc:spChg>
        <pc:spChg chg="add">
          <ac:chgData name="Roe, Kassidy Lyn" userId="cab043f2-3baf-4412-bb88-abea94333c69" providerId="ADAL" clId="{28881A0E-1785-41BB-B63E-026FE9BEBA96}" dt="2022-03-15T01:43:26.219" v="142" actId="26606"/>
          <ac:spMkLst>
            <pc:docMk/>
            <pc:sldMk cId="3489214190" sldId="262"/>
            <ac:spMk id="272" creationId="{88E45477-FC3F-489E-8195-02E95852F62D}"/>
          </ac:spMkLst>
        </pc:spChg>
        <pc:spChg chg="add del">
          <ac:chgData name="Roe, Kassidy Lyn" userId="cab043f2-3baf-4412-bb88-abea94333c69" providerId="ADAL" clId="{28881A0E-1785-41BB-B63E-026FE9BEBA96}" dt="2022-03-15T01:42:11.368" v="118" actId="26606"/>
          <ac:spMkLst>
            <pc:docMk/>
            <pc:sldMk cId="3489214190" sldId="262"/>
            <ac:spMk id="2058" creationId="{58C3F0CD-D7E7-47A5-8453-95B3B159DE41}"/>
          </ac:spMkLst>
        </pc:spChg>
        <pc:spChg chg="add del">
          <ac:chgData name="Roe, Kassidy Lyn" userId="cab043f2-3baf-4412-bb88-abea94333c69" providerId="ADAL" clId="{28881A0E-1785-41BB-B63E-026FE9BEBA96}" dt="2022-03-15T01:42:13.063" v="120" actId="26606"/>
          <ac:spMkLst>
            <pc:docMk/>
            <pc:sldMk cId="3489214190" sldId="262"/>
            <ac:spMk id="2085" creationId="{3EEED5C0-82FC-41D3-A2F9-2A5E1C6DA538}"/>
          </ac:spMkLst>
        </pc:spChg>
        <pc:spChg chg="add del">
          <ac:chgData name="Roe, Kassidy Lyn" userId="cab043f2-3baf-4412-bb88-abea94333c69" providerId="ADAL" clId="{28881A0E-1785-41BB-B63E-026FE9BEBA96}" dt="2022-03-15T01:42:13.063" v="120" actId="26606"/>
          <ac:spMkLst>
            <pc:docMk/>
            <pc:sldMk cId="3489214190" sldId="262"/>
            <ac:spMk id="2087" creationId="{7DA90018-A3A4-4DB2-82A9-25F1CB60C275}"/>
          </ac:spMkLst>
        </pc:spChg>
        <pc:spChg chg="add del">
          <ac:chgData name="Roe, Kassidy Lyn" userId="cab043f2-3baf-4412-bb88-abea94333c69" providerId="ADAL" clId="{28881A0E-1785-41BB-B63E-026FE9BEBA96}" dt="2022-03-15T01:42:14.497" v="122" actId="26606"/>
          <ac:spMkLst>
            <pc:docMk/>
            <pc:sldMk cId="3489214190" sldId="262"/>
            <ac:spMk id="2090" creationId="{9E33438F-5E81-463E-98DF-2C0B9FC83DE4}"/>
          </ac:spMkLst>
        </pc:spChg>
        <pc:spChg chg="add del">
          <ac:chgData name="Roe, Kassidy Lyn" userId="cab043f2-3baf-4412-bb88-abea94333c69" providerId="ADAL" clId="{28881A0E-1785-41BB-B63E-026FE9BEBA96}" dt="2022-03-15T01:42:14.497" v="122" actId="26606"/>
          <ac:spMkLst>
            <pc:docMk/>
            <pc:sldMk cId="3489214190" sldId="262"/>
            <ac:spMk id="2092" creationId="{7AFDCCA6-0059-4AD6-A4C5-2EC02B8777CA}"/>
          </ac:spMkLst>
        </pc:spChg>
        <pc:spChg chg="add del">
          <ac:chgData name="Roe, Kassidy Lyn" userId="cab043f2-3baf-4412-bb88-abea94333c69" providerId="ADAL" clId="{28881A0E-1785-41BB-B63E-026FE9BEBA96}" dt="2022-03-15T01:42:14.497" v="122" actId="26606"/>
          <ac:spMkLst>
            <pc:docMk/>
            <pc:sldMk cId="3489214190" sldId="262"/>
            <ac:spMk id="2093" creationId="{CD36CCAC-B11A-45AC-AD69-53AB301EC7E1}"/>
          </ac:spMkLst>
        </pc:spChg>
        <pc:spChg chg="add del">
          <ac:chgData name="Roe, Kassidy Lyn" userId="cab043f2-3baf-4412-bb88-abea94333c69" providerId="ADAL" clId="{28881A0E-1785-41BB-B63E-026FE9BEBA96}" dt="2022-03-15T01:42:15.582" v="124" actId="26606"/>
          <ac:spMkLst>
            <pc:docMk/>
            <pc:sldMk cId="3489214190" sldId="262"/>
            <ac:spMk id="2117" creationId="{24110B56-E975-4457-A783-3DC353816C2F}"/>
          </ac:spMkLst>
        </pc:spChg>
        <pc:spChg chg="add del">
          <ac:chgData name="Roe, Kassidy Lyn" userId="cab043f2-3baf-4412-bb88-abea94333c69" providerId="ADAL" clId="{28881A0E-1785-41BB-B63E-026FE9BEBA96}" dt="2022-03-15T01:42:15.582" v="124" actId="26606"/>
          <ac:spMkLst>
            <pc:docMk/>
            <pc:sldMk cId="3489214190" sldId="262"/>
            <ac:spMk id="2119" creationId="{203D8A13-0B99-496D-8F16-27B898F63C99}"/>
          </ac:spMkLst>
        </pc:spChg>
        <pc:spChg chg="add del">
          <ac:chgData name="Roe, Kassidy Lyn" userId="cab043f2-3baf-4412-bb88-abea94333c69" providerId="ADAL" clId="{28881A0E-1785-41BB-B63E-026FE9BEBA96}" dt="2022-03-15T01:42:17.170" v="126" actId="26606"/>
          <ac:spMkLst>
            <pc:docMk/>
            <pc:sldMk cId="3489214190" sldId="262"/>
            <ac:spMk id="2125" creationId="{FD8E48A6-CBE5-4697-81DD-F8C424F0EDE3}"/>
          </ac:spMkLst>
        </pc:spChg>
        <pc:spChg chg="add del">
          <ac:chgData name="Roe, Kassidy Lyn" userId="cab043f2-3baf-4412-bb88-abea94333c69" providerId="ADAL" clId="{28881A0E-1785-41BB-B63E-026FE9BEBA96}" dt="2022-03-15T01:42:17.170" v="126" actId="26606"/>
          <ac:spMkLst>
            <pc:docMk/>
            <pc:sldMk cId="3489214190" sldId="262"/>
            <ac:spMk id="2148" creationId="{F15EAEF7-CCA2-4ED7-80F0-DD9189DC5815}"/>
          </ac:spMkLst>
        </pc:spChg>
        <pc:spChg chg="add del">
          <ac:chgData name="Roe, Kassidy Lyn" userId="cab043f2-3baf-4412-bb88-abea94333c69" providerId="ADAL" clId="{28881A0E-1785-41BB-B63E-026FE9BEBA96}" dt="2022-03-15T01:42:19.829" v="129" actId="26606"/>
          <ac:spMkLst>
            <pc:docMk/>
            <pc:sldMk cId="3489214190" sldId="262"/>
            <ac:spMk id="2153" creationId="{8F3DDA3B-B7B6-4EC7-BB00-282D5B77D871}"/>
          </ac:spMkLst>
        </pc:spChg>
        <pc:spChg chg="add del">
          <ac:chgData name="Roe, Kassidy Lyn" userId="cab043f2-3baf-4412-bb88-abea94333c69" providerId="ADAL" clId="{28881A0E-1785-41BB-B63E-026FE9BEBA96}" dt="2022-03-15T01:42:22.100" v="131" actId="26606"/>
          <ac:spMkLst>
            <pc:docMk/>
            <pc:sldMk cId="3489214190" sldId="262"/>
            <ac:spMk id="2162" creationId="{9D52046E-D773-4DCD-B968-7C4F88BF70AC}"/>
          </ac:spMkLst>
        </pc:spChg>
        <pc:spChg chg="add del">
          <ac:chgData name="Roe, Kassidy Lyn" userId="cab043f2-3baf-4412-bb88-abea94333c69" providerId="ADAL" clId="{28881A0E-1785-41BB-B63E-026FE9BEBA96}" dt="2022-03-15T01:42:22.100" v="131" actId="26606"/>
          <ac:spMkLst>
            <pc:docMk/>
            <pc:sldMk cId="3489214190" sldId="262"/>
            <ac:spMk id="2183" creationId="{482031A1-15A6-44F1-A904-C36FFA6667EF}"/>
          </ac:spMkLst>
        </pc:spChg>
        <pc:spChg chg="add del">
          <ac:chgData name="Roe, Kassidy Lyn" userId="cab043f2-3baf-4412-bb88-abea94333c69" providerId="ADAL" clId="{28881A0E-1785-41BB-B63E-026FE9BEBA96}" dt="2022-03-15T01:42:25.586" v="133" actId="26606"/>
          <ac:spMkLst>
            <pc:docMk/>
            <pc:sldMk cId="3489214190" sldId="262"/>
            <ac:spMk id="2187" creationId="{A3BAF07C-C39E-42EB-BB22-8D46691D9735}"/>
          </ac:spMkLst>
        </pc:spChg>
        <pc:spChg chg="add del">
          <ac:chgData name="Roe, Kassidy Lyn" userId="cab043f2-3baf-4412-bb88-abea94333c69" providerId="ADAL" clId="{28881A0E-1785-41BB-B63E-026FE9BEBA96}" dt="2022-03-15T01:43:26.219" v="142" actId="26606"/>
          <ac:spMkLst>
            <pc:docMk/>
            <pc:sldMk cId="3489214190" sldId="262"/>
            <ac:spMk id="2195" creationId="{A3BAF07C-C39E-42EB-BB22-8D46691D9735}"/>
          </ac:spMkLst>
        </pc:spChg>
        <pc:spChg chg="add del">
          <ac:chgData name="Roe, Kassidy Lyn" userId="cab043f2-3baf-4412-bb88-abea94333c69" providerId="ADAL" clId="{28881A0E-1785-41BB-B63E-026FE9BEBA96}" dt="2022-03-15T01:43:26.219" v="142" actId="26606"/>
          <ac:spMkLst>
            <pc:docMk/>
            <pc:sldMk cId="3489214190" sldId="262"/>
            <ac:spMk id="2197" creationId="{A7795DFA-888F-47E2-B44E-DE1D3B3E46A4}"/>
          </ac:spMkLst>
        </pc:spChg>
        <pc:grpChg chg="add del">
          <ac:chgData name="Roe, Kassidy Lyn" userId="cab043f2-3baf-4412-bb88-abea94333c69" providerId="ADAL" clId="{28881A0E-1785-41BB-B63E-026FE9BEBA96}" dt="2022-03-15T01:42:09.862" v="115" actId="26606"/>
          <ac:grpSpMkLst>
            <pc:docMk/>
            <pc:sldMk cId="3489214190" sldId="262"/>
            <ac:grpSpMk id="75" creationId="{69F01D83-DC93-4E19-8F46-9820BC7831A9}"/>
          </ac:grpSpMkLst>
        </pc:grpChg>
        <pc:grpChg chg="add del">
          <ac:chgData name="Roe, Kassidy Lyn" userId="cab043f2-3baf-4412-bb88-abea94333c69" providerId="ADAL" clId="{28881A0E-1785-41BB-B63E-026FE9BEBA96}" dt="2022-03-15T01:42:14.497" v="122" actId="26606"/>
          <ac:grpSpMkLst>
            <pc:docMk/>
            <pc:sldMk cId="3489214190" sldId="262"/>
            <ac:grpSpMk id="77" creationId="{5B6698C3-AF7B-471D-BD31-DFA449F06D9E}"/>
          </ac:grpSpMkLst>
        </pc:grpChg>
        <pc:grpChg chg="add del">
          <ac:chgData name="Roe, Kassidy Lyn" userId="cab043f2-3baf-4412-bb88-abea94333c69" providerId="ADAL" clId="{28881A0E-1785-41BB-B63E-026FE9BEBA96}" dt="2022-03-15T01:42:09.862" v="115" actId="26606"/>
          <ac:grpSpMkLst>
            <pc:docMk/>
            <pc:sldMk cId="3489214190" sldId="262"/>
            <ac:grpSpMk id="96" creationId="{DEA867BC-1161-4357-859B-D0B8B1029EA0}"/>
          </ac:grpSpMkLst>
        </pc:grpChg>
        <pc:grpChg chg="add del">
          <ac:chgData name="Roe, Kassidy Lyn" userId="cab043f2-3baf-4412-bb88-abea94333c69" providerId="ADAL" clId="{28881A0E-1785-41BB-B63E-026FE9BEBA96}" dt="2022-03-15T01:42:09.862" v="115" actId="26606"/>
          <ac:grpSpMkLst>
            <pc:docMk/>
            <pc:sldMk cId="3489214190" sldId="262"/>
            <ac:grpSpMk id="103" creationId="{A595AB94-4ED9-4060-ACFB-5759492694F6}"/>
          </ac:grpSpMkLst>
        </pc:grpChg>
        <pc:grpChg chg="add del">
          <ac:chgData name="Roe, Kassidy Lyn" userId="cab043f2-3baf-4412-bb88-abea94333c69" providerId="ADAL" clId="{28881A0E-1785-41BB-B63E-026FE9BEBA96}" dt="2022-03-15T01:42:09.862" v="115" actId="26606"/>
          <ac:grpSpMkLst>
            <pc:docMk/>
            <pc:sldMk cId="3489214190" sldId="262"/>
            <ac:grpSpMk id="124" creationId="{DE1B0907-4345-473D-8079-9D08AC494EE2}"/>
          </ac:grpSpMkLst>
        </pc:grpChg>
        <pc:grpChg chg="add del">
          <ac:chgData name="Roe, Kassidy Lyn" userId="cab043f2-3baf-4412-bb88-abea94333c69" providerId="ADAL" clId="{28881A0E-1785-41BB-B63E-026FE9BEBA96}" dt="2022-03-15T01:42:13.063" v="120" actId="26606"/>
          <ac:grpSpMkLst>
            <pc:docMk/>
            <pc:sldMk cId="3489214190" sldId="262"/>
            <ac:grpSpMk id="126" creationId="{B599B040-3C59-47F5-B8B8-ED7D57F4230F}"/>
          </ac:grpSpMkLst>
        </pc:grpChg>
        <pc:grpChg chg="add">
          <ac:chgData name="Roe, Kassidy Lyn" userId="cab043f2-3baf-4412-bb88-abea94333c69" providerId="ADAL" clId="{28881A0E-1785-41BB-B63E-026FE9BEBA96}" dt="2022-03-15T01:43:26.219" v="142" actId="26606"/>
          <ac:grpSpMkLst>
            <pc:docMk/>
            <pc:sldMk cId="3489214190" sldId="262"/>
            <ac:grpSpMk id="218" creationId="{9A517D76-CE12-47A5-BD95-9A8F05070B27}"/>
          </ac:grpSpMkLst>
        </pc:grpChg>
        <pc:grpChg chg="add">
          <ac:chgData name="Roe, Kassidy Lyn" userId="cab043f2-3baf-4412-bb88-abea94333c69" providerId="ADAL" clId="{28881A0E-1785-41BB-B63E-026FE9BEBA96}" dt="2022-03-15T01:43:26.219" v="142" actId="26606"/>
          <ac:grpSpMkLst>
            <pc:docMk/>
            <pc:sldMk cId="3489214190" sldId="262"/>
            <ac:grpSpMk id="239" creationId="{445D6626-A6F2-4475-922C-BE42D3365F27}"/>
          </ac:grpSpMkLst>
        </pc:grpChg>
        <pc:grpChg chg="add">
          <ac:chgData name="Roe, Kassidy Lyn" userId="cab043f2-3baf-4412-bb88-abea94333c69" providerId="ADAL" clId="{28881A0E-1785-41BB-B63E-026FE9BEBA96}" dt="2022-03-15T01:43:26.219" v="142" actId="26606"/>
          <ac:grpSpMkLst>
            <pc:docMk/>
            <pc:sldMk cId="3489214190" sldId="262"/>
            <ac:grpSpMk id="246" creationId="{13DFFFD4-4F03-42EE-8CC9-6778E314773C}"/>
          </ac:grpSpMkLst>
        </pc:grpChg>
        <pc:grpChg chg="add">
          <ac:chgData name="Roe, Kassidy Lyn" userId="cab043f2-3baf-4412-bb88-abea94333c69" providerId="ADAL" clId="{28881A0E-1785-41BB-B63E-026FE9BEBA96}" dt="2022-03-15T01:43:26.219" v="142" actId="26606"/>
          <ac:grpSpMkLst>
            <pc:docMk/>
            <pc:sldMk cId="3489214190" sldId="262"/>
            <ac:grpSpMk id="267" creationId="{D228103D-FF59-416F-98F7-7B395C02B44B}"/>
          </ac:grpSpMkLst>
        </pc:grpChg>
        <pc:grpChg chg="add del">
          <ac:chgData name="Roe, Kassidy Lyn" userId="cab043f2-3baf-4412-bb88-abea94333c69" providerId="ADAL" clId="{28881A0E-1785-41BB-B63E-026FE9BEBA96}" dt="2022-03-15T01:42:11.368" v="118" actId="26606"/>
          <ac:grpSpMkLst>
            <pc:docMk/>
            <pc:sldMk cId="3489214190" sldId="262"/>
            <ac:grpSpMk id="2056" creationId="{69F01D83-DC93-4E19-8F46-9820BC7831A9}"/>
          </ac:grpSpMkLst>
        </pc:grpChg>
        <pc:grpChg chg="add del">
          <ac:chgData name="Roe, Kassidy Lyn" userId="cab043f2-3baf-4412-bb88-abea94333c69" providerId="ADAL" clId="{28881A0E-1785-41BB-B63E-026FE9BEBA96}" dt="2022-03-15T01:42:11.368" v="118" actId="26606"/>
          <ac:grpSpMkLst>
            <pc:docMk/>
            <pc:sldMk cId="3489214190" sldId="262"/>
            <ac:grpSpMk id="2057" creationId="{DEA867BC-1161-4357-859B-D0B8B1029EA0}"/>
          </ac:grpSpMkLst>
        </pc:grpChg>
        <pc:grpChg chg="add del">
          <ac:chgData name="Roe, Kassidy Lyn" userId="cab043f2-3baf-4412-bb88-abea94333c69" providerId="ADAL" clId="{28881A0E-1785-41BB-B63E-026FE9BEBA96}" dt="2022-03-15T01:42:11.368" v="118" actId="26606"/>
          <ac:grpSpMkLst>
            <pc:docMk/>
            <pc:sldMk cId="3489214190" sldId="262"/>
            <ac:grpSpMk id="2059" creationId="{DCAAE63F-B2EF-4A18-A05D-3886F1464536}"/>
          </ac:grpSpMkLst>
        </pc:grpChg>
        <pc:grpChg chg="add del">
          <ac:chgData name="Roe, Kassidy Lyn" userId="cab043f2-3baf-4412-bb88-abea94333c69" providerId="ADAL" clId="{28881A0E-1785-41BB-B63E-026FE9BEBA96}" dt="2022-03-15T01:42:11.368" v="118" actId="26606"/>
          <ac:grpSpMkLst>
            <pc:docMk/>
            <pc:sldMk cId="3489214190" sldId="262"/>
            <ac:grpSpMk id="2079" creationId="{EA4DBA04-48F2-4465-AC6E-9B69F3E4448E}"/>
          </ac:grpSpMkLst>
        </pc:grpChg>
        <pc:grpChg chg="add del">
          <ac:chgData name="Roe, Kassidy Lyn" userId="cab043f2-3baf-4412-bb88-abea94333c69" providerId="ADAL" clId="{28881A0E-1785-41BB-B63E-026FE9BEBA96}" dt="2022-03-15T01:42:13.063" v="120" actId="26606"/>
          <ac:grpSpMkLst>
            <pc:docMk/>
            <pc:sldMk cId="3489214190" sldId="262"/>
            <ac:grpSpMk id="2083" creationId="{0B46D094-9D10-45BD-BE9D-E4AFE2FE30B6}"/>
          </ac:grpSpMkLst>
        </pc:grpChg>
        <pc:grpChg chg="add del">
          <ac:chgData name="Roe, Kassidy Lyn" userId="cab043f2-3baf-4412-bb88-abea94333c69" providerId="ADAL" clId="{28881A0E-1785-41BB-B63E-026FE9BEBA96}" dt="2022-03-15T01:42:13.063" v="120" actId="26606"/>
          <ac:grpSpMkLst>
            <pc:docMk/>
            <pc:sldMk cId="3489214190" sldId="262"/>
            <ac:grpSpMk id="2084" creationId="{86AEFF79-03FD-4BC0-8A67-25CAFCFDCDAD}"/>
          </ac:grpSpMkLst>
        </pc:grpChg>
        <pc:grpChg chg="add del">
          <ac:chgData name="Roe, Kassidy Lyn" userId="cab043f2-3baf-4412-bb88-abea94333c69" providerId="ADAL" clId="{28881A0E-1785-41BB-B63E-026FE9BEBA96}" dt="2022-03-15T01:42:13.063" v="120" actId="26606"/>
          <ac:grpSpMkLst>
            <pc:docMk/>
            <pc:sldMk cId="3489214190" sldId="262"/>
            <ac:grpSpMk id="2086" creationId="{0BC1A2CB-4A09-4F3D-A4B4-5F1622B1FF62}"/>
          </ac:grpSpMkLst>
        </pc:grpChg>
        <pc:grpChg chg="add del">
          <ac:chgData name="Roe, Kassidy Lyn" userId="cab043f2-3baf-4412-bb88-abea94333c69" providerId="ADAL" clId="{28881A0E-1785-41BB-B63E-026FE9BEBA96}" dt="2022-03-15T01:42:15.582" v="124" actId="26606"/>
          <ac:grpSpMkLst>
            <pc:docMk/>
            <pc:sldMk cId="3489214190" sldId="262"/>
            <ac:grpSpMk id="2095" creationId="{0B46D094-9D10-45BD-BE9D-E4AFE2FE30B6}"/>
          </ac:grpSpMkLst>
        </pc:grpChg>
        <pc:grpChg chg="add del">
          <ac:chgData name="Roe, Kassidy Lyn" userId="cab043f2-3baf-4412-bb88-abea94333c69" providerId="ADAL" clId="{28881A0E-1785-41BB-B63E-026FE9BEBA96}" dt="2022-03-15T01:42:15.582" v="124" actId="26606"/>
          <ac:grpSpMkLst>
            <pc:docMk/>
            <pc:sldMk cId="3489214190" sldId="262"/>
            <ac:grpSpMk id="2114" creationId="{86AEFF79-03FD-4BC0-8A67-25CAFCFDCDAD}"/>
          </ac:grpSpMkLst>
        </pc:grpChg>
        <pc:grpChg chg="add del">
          <ac:chgData name="Roe, Kassidy Lyn" userId="cab043f2-3baf-4412-bb88-abea94333c69" providerId="ADAL" clId="{28881A0E-1785-41BB-B63E-026FE9BEBA96}" dt="2022-03-15T01:42:15.582" v="124" actId="26606"/>
          <ac:grpSpMkLst>
            <pc:docMk/>
            <pc:sldMk cId="3489214190" sldId="262"/>
            <ac:grpSpMk id="2118" creationId="{C29E1E4B-7141-4C2D-9F73-F3AECCBC38A4}"/>
          </ac:grpSpMkLst>
        </pc:grpChg>
        <pc:grpChg chg="add del">
          <ac:chgData name="Roe, Kassidy Lyn" userId="cab043f2-3baf-4412-bb88-abea94333c69" providerId="ADAL" clId="{28881A0E-1785-41BB-B63E-026FE9BEBA96}" dt="2022-03-15T01:42:15.582" v="124" actId="26606"/>
          <ac:grpSpMkLst>
            <pc:docMk/>
            <pc:sldMk cId="3489214190" sldId="262"/>
            <ac:grpSpMk id="2120" creationId="{C47D1A07-3F45-41EE-AC02-4903451141BB}"/>
          </ac:grpSpMkLst>
        </pc:grpChg>
        <pc:grpChg chg="add del">
          <ac:chgData name="Roe, Kassidy Lyn" userId="cab043f2-3baf-4412-bb88-abea94333c69" providerId="ADAL" clId="{28881A0E-1785-41BB-B63E-026FE9BEBA96}" dt="2022-03-15T01:42:17.170" v="126" actId="26606"/>
          <ac:grpSpMkLst>
            <pc:docMk/>
            <pc:sldMk cId="3489214190" sldId="262"/>
            <ac:grpSpMk id="2122" creationId="{0B46D094-9D10-45BD-BE9D-E4AFE2FE30B6}"/>
          </ac:grpSpMkLst>
        </pc:grpChg>
        <pc:grpChg chg="add del">
          <ac:chgData name="Roe, Kassidy Lyn" userId="cab043f2-3baf-4412-bb88-abea94333c69" providerId="ADAL" clId="{28881A0E-1785-41BB-B63E-026FE9BEBA96}" dt="2022-03-15T01:42:17.170" v="126" actId="26606"/>
          <ac:grpSpMkLst>
            <pc:docMk/>
            <pc:sldMk cId="3489214190" sldId="262"/>
            <ac:grpSpMk id="2124" creationId="{86AEFF79-03FD-4BC0-8A67-25CAFCFDCDAD}"/>
          </ac:grpSpMkLst>
        </pc:grpChg>
        <pc:grpChg chg="add del">
          <ac:chgData name="Roe, Kassidy Lyn" userId="cab043f2-3baf-4412-bb88-abea94333c69" providerId="ADAL" clId="{28881A0E-1785-41BB-B63E-026FE9BEBA96}" dt="2022-03-15T01:42:17.170" v="126" actId="26606"/>
          <ac:grpSpMkLst>
            <pc:docMk/>
            <pc:sldMk cId="3489214190" sldId="262"/>
            <ac:grpSpMk id="2126" creationId="{CEA62CAC-51B8-422F-854A-2E8214A675AC}"/>
          </ac:grpSpMkLst>
        </pc:grpChg>
        <pc:grpChg chg="add del">
          <ac:chgData name="Roe, Kassidy Lyn" userId="cab043f2-3baf-4412-bb88-abea94333c69" providerId="ADAL" clId="{28881A0E-1785-41BB-B63E-026FE9BEBA96}" dt="2022-03-15T01:42:17.170" v="126" actId="26606"/>
          <ac:grpSpMkLst>
            <pc:docMk/>
            <pc:sldMk cId="3489214190" sldId="262"/>
            <ac:grpSpMk id="2146" creationId="{3450E51E-1A20-4C39-B749-783CC27E3379}"/>
          </ac:grpSpMkLst>
        </pc:grpChg>
        <pc:grpChg chg="add del">
          <ac:chgData name="Roe, Kassidy Lyn" userId="cab043f2-3baf-4412-bb88-abea94333c69" providerId="ADAL" clId="{28881A0E-1785-41BB-B63E-026FE9BEBA96}" dt="2022-03-15T01:42:19.829" v="129" actId="26606"/>
          <ac:grpSpMkLst>
            <pc:docMk/>
            <pc:sldMk cId="3489214190" sldId="262"/>
            <ac:grpSpMk id="2150" creationId="{69F01D83-DC93-4E19-8F46-9820BC7831A9}"/>
          </ac:grpSpMkLst>
        </pc:grpChg>
        <pc:grpChg chg="add del">
          <ac:chgData name="Roe, Kassidy Lyn" userId="cab043f2-3baf-4412-bb88-abea94333c69" providerId="ADAL" clId="{28881A0E-1785-41BB-B63E-026FE9BEBA96}" dt="2022-03-15T01:42:19.829" v="129" actId="26606"/>
          <ac:grpSpMkLst>
            <pc:docMk/>
            <pc:sldMk cId="3489214190" sldId="262"/>
            <ac:grpSpMk id="2152" creationId="{DEA867BC-1161-4357-859B-D0B8B1029EA0}"/>
          </ac:grpSpMkLst>
        </pc:grpChg>
        <pc:grpChg chg="add del">
          <ac:chgData name="Roe, Kassidy Lyn" userId="cab043f2-3baf-4412-bb88-abea94333c69" providerId="ADAL" clId="{28881A0E-1785-41BB-B63E-026FE9BEBA96}" dt="2022-03-15T01:42:19.829" v="129" actId="26606"/>
          <ac:grpSpMkLst>
            <pc:docMk/>
            <pc:sldMk cId="3489214190" sldId="262"/>
            <ac:grpSpMk id="2154" creationId="{46EC82A9-3CEC-4A22-A4B2-FA923D9DD708}"/>
          </ac:grpSpMkLst>
        </pc:grpChg>
        <pc:grpChg chg="add del">
          <ac:chgData name="Roe, Kassidy Lyn" userId="cab043f2-3baf-4412-bb88-abea94333c69" providerId="ADAL" clId="{28881A0E-1785-41BB-B63E-026FE9BEBA96}" dt="2022-03-15T01:42:19.829" v="129" actId="26606"/>
          <ac:grpSpMkLst>
            <pc:docMk/>
            <pc:sldMk cId="3489214190" sldId="262"/>
            <ac:grpSpMk id="2155" creationId="{850311C8-A46A-4739-B2F5-CEDD88A15E38}"/>
          </ac:grpSpMkLst>
        </pc:grpChg>
        <pc:grpChg chg="add del">
          <ac:chgData name="Roe, Kassidy Lyn" userId="cab043f2-3baf-4412-bb88-abea94333c69" providerId="ADAL" clId="{28881A0E-1785-41BB-B63E-026FE9BEBA96}" dt="2022-03-15T01:42:22.100" v="131" actId="26606"/>
          <ac:grpSpMkLst>
            <pc:docMk/>
            <pc:sldMk cId="3489214190" sldId="262"/>
            <ac:grpSpMk id="2159" creationId="{0B46D094-9D10-45BD-BE9D-E4AFE2FE30B6}"/>
          </ac:grpSpMkLst>
        </pc:grpChg>
        <pc:grpChg chg="add del">
          <ac:chgData name="Roe, Kassidy Lyn" userId="cab043f2-3baf-4412-bb88-abea94333c69" providerId="ADAL" clId="{28881A0E-1785-41BB-B63E-026FE9BEBA96}" dt="2022-03-15T01:42:22.100" v="131" actId="26606"/>
          <ac:grpSpMkLst>
            <pc:docMk/>
            <pc:sldMk cId="3489214190" sldId="262"/>
            <ac:grpSpMk id="2161" creationId="{86AEFF79-03FD-4BC0-8A67-25CAFCFDCDAD}"/>
          </ac:grpSpMkLst>
        </pc:grpChg>
        <pc:grpChg chg="add del">
          <ac:chgData name="Roe, Kassidy Lyn" userId="cab043f2-3baf-4412-bb88-abea94333c69" providerId="ADAL" clId="{28881A0E-1785-41BB-B63E-026FE9BEBA96}" dt="2022-03-15T01:42:22.100" v="131" actId="26606"/>
          <ac:grpSpMkLst>
            <pc:docMk/>
            <pc:sldMk cId="3489214190" sldId="262"/>
            <ac:grpSpMk id="2163" creationId="{5059E34F-57E2-4E81-97D2-5AB2F3634471}"/>
          </ac:grpSpMkLst>
        </pc:grpChg>
        <pc:grpChg chg="add del">
          <ac:chgData name="Roe, Kassidy Lyn" userId="cab043f2-3baf-4412-bb88-abea94333c69" providerId="ADAL" clId="{28881A0E-1785-41BB-B63E-026FE9BEBA96}" dt="2022-03-15T01:42:22.100" v="131" actId="26606"/>
          <ac:grpSpMkLst>
            <pc:docMk/>
            <pc:sldMk cId="3489214190" sldId="262"/>
            <ac:grpSpMk id="2184" creationId="{EE5C7A1E-DF0D-46FA-BD39-C446B78F3315}"/>
          </ac:grpSpMkLst>
        </pc:grpChg>
        <pc:grpChg chg="add del">
          <ac:chgData name="Roe, Kassidy Lyn" userId="cab043f2-3baf-4412-bb88-abea94333c69" providerId="ADAL" clId="{28881A0E-1785-41BB-B63E-026FE9BEBA96}" dt="2022-03-15T01:42:25.586" v="133" actId="26606"/>
          <ac:grpSpMkLst>
            <pc:docMk/>
            <pc:sldMk cId="3489214190" sldId="262"/>
            <ac:grpSpMk id="2188" creationId="{D8E9CF54-0466-4261-9E62-0249E60E1886}"/>
          </ac:grpSpMkLst>
        </pc:grpChg>
        <pc:grpChg chg="add del">
          <ac:chgData name="Roe, Kassidy Lyn" userId="cab043f2-3baf-4412-bb88-abea94333c69" providerId="ADAL" clId="{28881A0E-1785-41BB-B63E-026FE9BEBA96}" dt="2022-03-15T01:43:26.219" v="142" actId="26606"/>
          <ac:grpSpMkLst>
            <pc:docMk/>
            <pc:sldMk cId="3489214190" sldId="262"/>
            <ac:grpSpMk id="2191" creationId="{0B46D094-9D10-45BD-BE9D-E4AFE2FE30B6}"/>
          </ac:grpSpMkLst>
        </pc:grpChg>
        <pc:grpChg chg="add del">
          <ac:chgData name="Roe, Kassidy Lyn" userId="cab043f2-3baf-4412-bb88-abea94333c69" providerId="ADAL" clId="{28881A0E-1785-41BB-B63E-026FE9BEBA96}" dt="2022-03-15T01:43:26.219" v="142" actId="26606"/>
          <ac:grpSpMkLst>
            <pc:docMk/>
            <pc:sldMk cId="3489214190" sldId="262"/>
            <ac:grpSpMk id="2193" creationId="{86AEFF79-03FD-4BC0-8A67-25CAFCFDCDAD}"/>
          </ac:grpSpMkLst>
        </pc:grpChg>
        <pc:grpChg chg="add del">
          <ac:chgData name="Roe, Kassidy Lyn" userId="cab043f2-3baf-4412-bb88-abea94333c69" providerId="ADAL" clId="{28881A0E-1785-41BB-B63E-026FE9BEBA96}" dt="2022-03-15T01:43:26.219" v="142" actId="26606"/>
          <ac:grpSpMkLst>
            <pc:docMk/>
            <pc:sldMk cId="3489214190" sldId="262"/>
            <ac:grpSpMk id="2196" creationId="{D8E9CF54-0466-4261-9E62-0249E60E1886}"/>
          </ac:grpSpMkLst>
        </pc:grpChg>
        <pc:picChg chg="mod ord">
          <ac:chgData name="Roe, Kassidy Lyn" userId="cab043f2-3baf-4412-bb88-abea94333c69" providerId="ADAL" clId="{28881A0E-1785-41BB-B63E-026FE9BEBA96}" dt="2022-03-15T01:43:55.451" v="147" actId="1076"/>
          <ac:picMkLst>
            <pc:docMk/>
            <pc:sldMk cId="3489214190" sldId="262"/>
            <ac:picMk id="2050" creationId="{46D50A28-E684-4207-A32A-4DC24268B90C}"/>
          </ac:picMkLst>
        </pc:picChg>
        <pc:picChg chg="del mod ord">
          <ac:chgData name="Roe, Kassidy Lyn" userId="cab043f2-3baf-4412-bb88-abea94333c69" providerId="ADAL" clId="{28881A0E-1785-41BB-B63E-026FE9BEBA96}" dt="2022-03-15T01:43:19.810" v="140" actId="478"/>
          <ac:picMkLst>
            <pc:docMk/>
            <pc:sldMk cId="3489214190" sldId="262"/>
            <ac:picMk id="2052" creationId="{93C7B30E-153A-4708-9DB4-7DD438451700}"/>
          </ac:picMkLst>
        </pc:picChg>
        <pc:picChg chg="mod ord">
          <ac:chgData name="Roe, Kassidy Lyn" userId="cab043f2-3baf-4412-bb88-abea94333c69" providerId="ADAL" clId="{28881A0E-1785-41BB-B63E-026FE9BEBA96}" dt="2022-03-15T01:43:47.007" v="146" actId="1076"/>
          <ac:picMkLst>
            <pc:docMk/>
            <pc:sldMk cId="3489214190" sldId="262"/>
            <ac:picMk id="2054" creationId="{C9D87535-25E0-458E-88E3-0CF566804B44}"/>
          </ac:picMkLst>
        </pc:picChg>
      </pc:sldChg>
      <pc:sldChg chg="addSp delSp modSp mod modTransition setBg setClrOvrMap">
        <pc:chgData name="Roe, Kassidy Lyn" userId="cab043f2-3baf-4412-bb88-abea94333c69" providerId="ADAL" clId="{28881A0E-1785-41BB-B63E-026FE9BEBA96}" dt="2022-03-23T02:34:26.704" v="3024"/>
        <pc:sldMkLst>
          <pc:docMk/>
          <pc:sldMk cId="3815529398" sldId="263"/>
        </pc:sldMkLst>
        <pc:spChg chg="del">
          <ac:chgData name="Roe, Kassidy Lyn" userId="cab043f2-3baf-4412-bb88-abea94333c69" providerId="ADAL" clId="{28881A0E-1785-41BB-B63E-026FE9BEBA96}" dt="2022-03-15T02:12:50.164" v="1218" actId="26606"/>
          <ac:spMkLst>
            <pc:docMk/>
            <pc:sldMk cId="3815529398" sldId="263"/>
            <ac:spMk id="9" creationId="{982413CC-69E6-4BDA-A88D-E4EF8F95B27D}"/>
          </ac:spMkLst>
        </pc:spChg>
        <pc:spChg chg="add del">
          <ac:chgData name="Roe, Kassidy Lyn" userId="cab043f2-3baf-4412-bb88-abea94333c69" providerId="ADAL" clId="{28881A0E-1785-41BB-B63E-026FE9BEBA96}" dt="2022-03-15T02:15:43.479" v="1226" actId="26606"/>
          <ac:spMkLst>
            <pc:docMk/>
            <pc:sldMk cId="3815529398" sldId="263"/>
            <ac:spMk id="37" creationId="{53BB5D57-6178-4F62-B472-0312F6D95A85}"/>
          </ac:spMkLst>
        </pc:spChg>
        <pc:spChg chg="add del">
          <ac:chgData name="Roe, Kassidy Lyn" userId="cab043f2-3baf-4412-bb88-abea94333c69" providerId="ADAL" clId="{28881A0E-1785-41BB-B63E-026FE9BEBA96}" dt="2022-03-15T02:16:12.334" v="1232" actId="26606"/>
          <ac:spMkLst>
            <pc:docMk/>
            <pc:sldMk cId="3815529398" sldId="263"/>
            <ac:spMk id="88" creationId="{C40B6375-7479-45C4-8B99-EA1CF75F31E2}"/>
          </ac:spMkLst>
        </pc:spChg>
        <pc:spChg chg="add">
          <ac:chgData name="Roe, Kassidy Lyn" userId="cab043f2-3baf-4412-bb88-abea94333c69" providerId="ADAL" clId="{28881A0E-1785-41BB-B63E-026FE9BEBA96}" dt="2022-03-15T02:16:12.334" v="1232" actId="26606"/>
          <ac:spMkLst>
            <pc:docMk/>
            <pc:sldMk cId="3815529398" sldId="263"/>
            <ac:spMk id="93" creationId="{53BB5D57-6178-4F62-B472-0312F6D95A85}"/>
          </ac:spMkLst>
        </pc:spChg>
        <pc:grpChg chg="del">
          <ac:chgData name="Roe, Kassidy Lyn" userId="cab043f2-3baf-4412-bb88-abea94333c69" providerId="ADAL" clId="{28881A0E-1785-41BB-B63E-026FE9BEBA96}" dt="2022-03-15T02:12:50.164" v="1218" actId="26606"/>
          <ac:grpSpMkLst>
            <pc:docMk/>
            <pc:sldMk cId="3815529398" sldId="263"/>
            <ac:grpSpMk id="11" creationId="{4F1F7357-8633-4CE7-BF80-475EE8A2FAEA}"/>
          </ac:grpSpMkLst>
        </pc:grpChg>
        <pc:grpChg chg="add del">
          <ac:chgData name="Roe, Kassidy Lyn" userId="cab043f2-3baf-4412-bb88-abea94333c69" providerId="ADAL" clId="{28881A0E-1785-41BB-B63E-026FE9BEBA96}" dt="2022-03-15T02:15:43.479" v="1226" actId="26606"/>
          <ac:grpSpMkLst>
            <pc:docMk/>
            <pc:sldMk cId="3815529398" sldId="263"/>
            <ac:grpSpMk id="39" creationId="{4800B320-C486-4967-AFB8-58E3EBDA9EF5}"/>
          </ac:grpSpMkLst>
        </pc:grpChg>
        <pc:grpChg chg="add del">
          <ac:chgData name="Roe, Kassidy Lyn" userId="cab043f2-3baf-4412-bb88-abea94333c69" providerId="ADAL" clId="{28881A0E-1785-41BB-B63E-026FE9BEBA96}" dt="2022-03-15T02:16:12.334" v="1232" actId="26606"/>
          <ac:grpSpMkLst>
            <pc:docMk/>
            <pc:sldMk cId="3815529398" sldId="263"/>
            <ac:grpSpMk id="65" creationId="{9EA06921-3C0C-4126-AF75-9499D48390C3}"/>
          </ac:grpSpMkLst>
        </pc:grpChg>
        <pc:grpChg chg="add">
          <ac:chgData name="Roe, Kassidy Lyn" userId="cab043f2-3baf-4412-bb88-abea94333c69" providerId="ADAL" clId="{28881A0E-1785-41BB-B63E-026FE9BEBA96}" dt="2022-03-15T02:16:12.334" v="1232" actId="26606"/>
          <ac:grpSpMkLst>
            <pc:docMk/>
            <pc:sldMk cId="3815529398" sldId="263"/>
            <ac:grpSpMk id="95" creationId="{4800B320-C486-4967-AFB8-58E3EBDA9EF5}"/>
          </ac:grpSpMkLst>
        </pc:grpChg>
        <pc:graphicFrameChg chg="mod">
          <ac:chgData name="Roe, Kassidy Lyn" userId="cab043f2-3baf-4412-bb88-abea94333c69" providerId="ADAL" clId="{28881A0E-1785-41BB-B63E-026FE9BEBA96}" dt="2022-03-15T02:15:31.593" v="1225" actId="478"/>
          <ac:graphicFrameMkLst>
            <pc:docMk/>
            <pc:sldMk cId="3815529398" sldId="263"/>
            <ac:graphicFrameMk id="5" creationId="{0B784281-BB0E-B77D-FE69-14B1106A3521}"/>
          </ac:graphicFrameMkLst>
        </pc:graphicFrameChg>
      </pc:sldChg>
      <pc:sldChg chg="addSp delSp modSp mod modTransition">
        <pc:chgData name="Roe, Kassidy Lyn" userId="cab043f2-3baf-4412-bb88-abea94333c69" providerId="ADAL" clId="{28881A0E-1785-41BB-B63E-026FE9BEBA96}" dt="2022-03-23T02:34:40.896" v="3027"/>
        <pc:sldMkLst>
          <pc:docMk/>
          <pc:sldMk cId="1559918125" sldId="264"/>
        </pc:sldMkLst>
        <pc:spChg chg="mod">
          <ac:chgData name="Roe, Kassidy Lyn" userId="cab043f2-3baf-4412-bb88-abea94333c69" providerId="ADAL" clId="{28881A0E-1785-41BB-B63E-026FE9BEBA96}" dt="2022-03-23T02:12:34.654" v="1647" actId="20577"/>
          <ac:spMkLst>
            <pc:docMk/>
            <pc:sldMk cId="1559918125" sldId="264"/>
            <ac:spMk id="2" creationId="{FD50DA1D-3E77-4E41-A168-A130D23D1356}"/>
          </ac:spMkLst>
        </pc:spChg>
        <pc:spChg chg="del mod">
          <ac:chgData name="Roe, Kassidy Lyn" userId="cab043f2-3baf-4412-bb88-abea94333c69" providerId="ADAL" clId="{28881A0E-1785-41BB-B63E-026FE9BEBA96}" dt="2022-03-23T02:17:09.737" v="2224" actId="26606"/>
          <ac:spMkLst>
            <pc:docMk/>
            <pc:sldMk cId="1559918125" sldId="264"/>
            <ac:spMk id="3" creationId="{A3A1BD96-C823-4978-98DF-57E8921C4866}"/>
          </ac:spMkLst>
        </pc:spChg>
        <pc:graphicFrameChg chg="add">
          <ac:chgData name="Roe, Kassidy Lyn" userId="cab043f2-3baf-4412-bb88-abea94333c69" providerId="ADAL" clId="{28881A0E-1785-41BB-B63E-026FE9BEBA96}" dt="2022-03-23T02:17:09.737" v="2224" actId="26606"/>
          <ac:graphicFrameMkLst>
            <pc:docMk/>
            <pc:sldMk cId="1559918125" sldId="264"/>
            <ac:graphicFrameMk id="5" creationId="{4F400061-0D3C-C59E-F21E-B6F756B61D02}"/>
          </ac:graphicFrameMkLst>
        </pc:graphicFrameChg>
      </pc:sldChg>
      <pc:sldChg chg="addSp delSp modSp add mod">
        <pc:chgData name="Roe, Kassidy Lyn" userId="cab043f2-3baf-4412-bb88-abea94333c69" providerId="ADAL" clId="{28881A0E-1785-41BB-B63E-026FE9BEBA96}" dt="2022-03-15T01:45:48.982" v="157" actId="26606"/>
        <pc:sldMkLst>
          <pc:docMk/>
          <pc:sldMk cId="1834280775" sldId="265"/>
        </pc:sldMkLst>
        <pc:spChg chg="mod">
          <ac:chgData name="Roe, Kassidy Lyn" userId="cab043f2-3baf-4412-bb88-abea94333c69" providerId="ADAL" clId="{28881A0E-1785-41BB-B63E-026FE9BEBA96}" dt="2022-03-15T01:45:48.936" v="156" actId="26606"/>
          <ac:spMkLst>
            <pc:docMk/>
            <pc:sldMk cId="1834280775" sldId="265"/>
            <ac:spMk id="2" creationId="{FD50DA1D-3E77-4E41-A168-A130D23D1356}"/>
          </ac:spMkLst>
        </pc:spChg>
        <pc:spChg chg="mod">
          <ac:chgData name="Roe, Kassidy Lyn" userId="cab043f2-3baf-4412-bb88-abea94333c69" providerId="ADAL" clId="{28881A0E-1785-41BB-B63E-026FE9BEBA96}" dt="2022-03-15T01:45:48.936" v="156" actId="26606"/>
          <ac:spMkLst>
            <pc:docMk/>
            <pc:sldMk cId="1834280775" sldId="265"/>
            <ac:spMk id="3" creationId="{A3A1BD96-C823-4978-98DF-57E8921C4866}"/>
          </ac:spMkLst>
        </pc:spChg>
        <pc:spChg chg="add del">
          <ac:chgData name="Roe, Kassidy Lyn" userId="cab043f2-3baf-4412-bb88-abea94333c69" providerId="ADAL" clId="{28881A0E-1785-41BB-B63E-026FE9BEBA96}" dt="2022-03-15T01:45:48.982" v="157" actId="26606"/>
          <ac:spMkLst>
            <pc:docMk/>
            <pc:sldMk cId="1834280775" sldId="265"/>
            <ac:spMk id="244" creationId="{34DD805B-2A7B-4ADA-9C4D-E0C9F192DBB3}"/>
          </ac:spMkLst>
        </pc:spChg>
        <pc:spChg chg="add del">
          <ac:chgData name="Roe, Kassidy Lyn" userId="cab043f2-3baf-4412-bb88-abea94333c69" providerId="ADAL" clId="{28881A0E-1785-41BB-B63E-026FE9BEBA96}" dt="2022-03-15T01:45:48.982" v="157" actId="26606"/>
          <ac:spMkLst>
            <pc:docMk/>
            <pc:sldMk cId="1834280775" sldId="265"/>
            <ac:spMk id="272" creationId="{9BF6EDB4-B4ED-4900-9E38-A7AE0EEEEA1F}"/>
          </ac:spMkLst>
        </pc:spChg>
        <pc:spChg chg="add del">
          <ac:chgData name="Roe, Kassidy Lyn" userId="cab043f2-3baf-4412-bb88-abea94333c69" providerId="ADAL" clId="{28881A0E-1785-41BB-B63E-026FE9BEBA96}" dt="2022-03-15T01:45:48.936" v="156" actId="26606"/>
          <ac:spMkLst>
            <pc:docMk/>
            <pc:sldMk cId="1834280775" sldId="265"/>
            <ac:spMk id="344" creationId="{8CA9AB35-465E-40D4-8E96-7E858773E8C7}"/>
          </ac:spMkLst>
        </pc:spChg>
        <pc:spChg chg="add del">
          <ac:chgData name="Roe, Kassidy Lyn" userId="cab043f2-3baf-4412-bb88-abea94333c69" providerId="ADAL" clId="{28881A0E-1785-41BB-B63E-026FE9BEBA96}" dt="2022-03-15T01:45:48.936" v="156" actId="26606"/>
          <ac:spMkLst>
            <pc:docMk/>
            <pc:sldMk cId="1834280775" sldId="265"/>
            <ac:spMk id="365" creationId="{000A1FFA-F2A3-46B4-A8D2-30BC7EF0DC23}"/>
          </ac:spMkLst>
        </pc:spChg>
        <pc:spChg chg="add">
          <ac:chgData name="Roe, Kassidy Lyn" userId="cab043f2-3baf-4412-bb88-abea94333c69" providerId="ADAL" clId="{28881A0E-1785-41BB-B63E-026FE9BEBA96}" dt="2022-03-15T01:45:48.982" v="157" actId="26606"/>
          <ac:spMkLst>
            <pc:docMk/>
            <pc:sldMk cId="1834280775" sldId="265"/>
            <ac:spMk id="2057" creationId="{33008093-012F-4D0C-BED4-BEEFF11CA0F3}"/>
          </ac:spMkLst>
        </pc:spChg>
        <pc:spChg chg="add">
          <ac:chgData name="Roe, Kassidy Lyn" userId="cab043f2-3baf-4412-bb88-abea94333c69" providerId="ADAL" clId="{28881A0E-1785-41BB-B63E-026FE9BEBA96}" dt="2022-03-15T01:45:48.982" v="157" actId="26606"/>
          <ac:spMkLst>
            <pc:docMk/>
            <pc:sldMk cId="1834280775" sldId="265"/>
            <ac:spMk id="2082" creationId="{88E45477-FC3F-489E-8195-02E95852F62D}"/>
          </ac:spMkLst>
        </pc:spChg>
        <pc:spChg chg="del">
          <ac:chgData name="Roe, Kassidy Lyn" userId="cab043f2-3baf-4412-bb88-abea94333c69" providerId="ADAL" clId="{28881A0E-1785-41BB-B63E-026FE9BEBA96}" dt="2022-03-15T01:44:19.707" v="150" actId="26606"/>
          <ac:spMkLst>
            <pc:docMk/>
            <pc:sldMk cId="1834280775" sldId="265"/>
            <ac:spMk id="2195" creationId="{A3BAF07C-C39E-42EB-BB22-8D46691D9735}"/>
          </ac:spMkLst>
        </pc:spChg>
        <pc:spChg chg="del">
          <ac:chgData name="Roe, Kassidy Lyn" userId="cab043f2-3baf-4412-bb88-abea94333c69" providerId="ADAL" clId="{28881A0E-1785-41BB-B63E-026FE9BEBA96}" dt="2022-03-15T01:44:19.707" v="150" actId="26606"/>
          <ac:spMkLst>
            <pc:docMk/>
            <pc:sldMk cId="1834280775" sldId="265"/>
            <ac:spMk id="2197" creationId="{A7795DFA-888F-47E2-B44E-DE1D3B3E46A4}"/>
          </ac:spMkLst>
        </pc:spChg>
        <pc:grpChg chg="add del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18" creationId="{17C4610E-9C18-467B-BF10-BE6A974CC364}"/>
          </ac:grpSpMkLst>
        </pc:grpChg>
        <pc:grpChg chg="add del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39" creationId="{A899734C-500F-4274-9854-8BFA14A1D7EE}"/>
          </ac:grpSpMkLst>
        </pc:grpChg>
        <pc:grpChg chg="add del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46" creationId="{C664A566-6D08-4E84-9708-4916A20016FF}"/>
          </ac:grpSpMkLst>
        </pc:grpChg>
        <pc:grpChg chg="add del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67" creationId="{B83678BA-0A50-4D51-9E9E-08BB66F83C37}"/>
          </ac:grpSpMkLst>
        </pc:grpChg>
        <pc:grpChg chg="add del">
          <ac:chgData name="Roe, Kassidy Lyn" userId="cab043f2-3baf-4412-bb88-abea94333c69" providerId="ADAL" clId="{28881A0E-1785-41BB-B63E-026FE9BEBA96}" dt="2022-03-15T01:45:48.936" v="156" actId="26606"/>
          <ac:grpSpMkLst>
            <pc:docMk/>
            <pc:sldMk cId="1834280775" sldId="265"/>
            <ac:grpSpMk id="320" creationId="{9A517D76-CE12-47A5-BD95-9A8F05070B27}"/>
          </ac:grpSpMkLst>
        </pc:grpChg>
        <pc:grpChg chg="add del">
          <ac:chgData name="Roe, Kassidy Lyn" userId="cab043f2-3baf-4412-bb88-abea94333c69" providerId="ADAL" clId="{28881A0E-1785-41BB-B63E-026FE9BEBA96}" dt="2022-03-15T01:45:48.936" v="156" actId="26606"/>
          <ac:grpSpMkLst>
            <pc:docMk/>
            <pc:sldMk cId="1834280775" sldId="265"/>
            <ac:grpSpMk id="340" creationId="{445D6626-A6F2-4475-922C-BE42D3365F27}"/>
          </ac:grpSpMkLst>
        </pc:grpChg>
        <pc:grpChg chg="add del">
          <ac:chgData name="Roe, Kassidy Lyn" userId="cab043f2-3baf-4412-bb88-abea94333c69" providerId="ADAL" clId="{28881A0E-1785-41BB-B63E-026FE9BEBA96}" dt="2022-03-15T01:45:48.936" v="156" actId="26606"/>
          <ac:grpSpMkLst>
            <pc:docMk/>
            <pc:sldMk cId="1834280775" sldId="265"/>
            <ac:grpSpMk id="345" creationId="{A963AAD8-C94B-4733-8A6A-01D2919B2DFE}"/>
          </ac:grpSpMkLst>
        </pc:grpChg>
        <pc:grpChg chg="add del">
          <ac:chgData name="Roe, Kassidy Lyn" userId="cab043f2-3baf-4412-bb88-abea94333c69" providerId="ADAL" clId="{28881A0E-1785-41BB-B63E-026FE9BEBA96}" dt="2022-03-15T01:45:48.936" v="156" actId="26606"/>
          <ac:grpSpMkLst>
            <pc:docMk/>
            <pc:sldMk cId="1834280775" sldId="265"/>
            <ac:grpSpMk id="366" creationId="{15D0FD7B-9741-4559-AE3E-914C8394F3B1}"/>
          </ac:grpSpMkLst>
        </pc:grpChg>
        <pc:grpChg chg="add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055" creationId="{9A517D76-CE12-47A5-BD95-9A8F05070B27}"/>
          </ac:grpSpMkLst>
        </pc:grpChg>
        <pc:grpChg chg="add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056" creationId="{445D6626-A6F2-4475-922C-BE42D3365F27}"/>
          </ac:grpSpMkLst>
        </pc:grpChg>
        <pc:grpChg chg="add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058" creationId="{13DFFFD4-4F03-42EE-8CC9-6778E314773C}"/>
          </ac:grpSpMkLst>
        </pc:grpChg>
        <pc:grpChg chg="add">
          <ac:chgData name="Roe, Kassidy Lyn" userId="cab043f2-3baf-4412-bb88-abea94333c69" providerId="ADAL" clId="{28881A0E-1785-41BB-B63E-026FE9BEBA96}" dt="2022-03-15T01:45:48.982" v="157" actId="26606"/>
          <ac:grpSpMkLst>
            <pc:docMk/>
            <pc:sldMk cId="1834280775" sldId="265"/>
            <ac:grpSpMk id="2078" creationId="{D228103D-FF59-416F-98F7-7B395C02B44B}"/>
          </ac:grpSpMkLst>
        </pc:grpChg>
        <pc:grpChg chg="del">
          <ac:chgData name="Roe, Kassidy Lyn" userId="cab043f2-3baf-4412-bb88-abea94333c69" providerId="ADAL" clId="{28881A0E-1785-41BB-B63E-026FE9BEBA96}" dt="2022-03-15T01:44:19.707" v="150" actId="26606"/>
          <ac:grpSpMkLst>
            <pc:docMk/>
            <pc:sldMk cId="1834280775" sldId="265"/>
            <ac:grpSpMk id="2191" creationId="{0B46D094-9D10-45BD-BE9D-E4AFE2FE30B6}"/>
          </ac:grpSpMkLst>
        </pc:grpChg>
        <pc:grpChg chg="del">
          <ac:chgData name="Roe, Kassidy Lyn" userId="cab043f2-3baf-4412-bb88-abea94333c69" providerId="ADAL" clId="{28881A0E-1785-41BB-B63E-026FE9BEBA96}" dt="2022-03-15T01:44:19.707" v="150" actId="26606"/>
          <ac:grpSpMkLst>
            <pc:docMk/>
            <pc:sldMk cId="1834280775" sldId="265"/>
            <ac:grpSpMk id="2193" creationId="{86AEFF79-03FD-4BC0-8A67-25CAFCFDCDAD}"/>
          </ac:grpSpMkLst>
        </pc:grpChg>
        <pc:grpChg chg="del">
          <ac:chgData name="Roe, Kassidy Lyn" userId="cab043f2-3baf-4412-bb88-abea94333c69" providerId="ADAL" clId="{28881A0E-1785-41BB-B63E-026FE9BEBA96}" dt="2022-03-15T01:44:19.707" v="150" actId="26606"/>
          <ac:grpSpMkLst>
            <pc:docMk/>
            <pc:sldMk cId="1834280775" sldId="265"/>
            <ac:grpSpMk id="2196" creationId="{D8E9CF54-0466-4261-9E62-0249E60E1886}"/>
          </ac:grpSpMkLst>
        </pc:grpChg>
        <pc:picChg chg="add mod ord">
          <ac:chgData name="Roe, Kassidy Lyn" userId="cab043f2-3baf-4412-bb88-abea94333c69" providerId="ADAL" clId="{28881A0E-1785-41BB-B63E-026FE9BEBA96}" dt="2022-03-15T01:45:48.982" v="157" actId="26606"/>
          <ac:picMkLst>
            <pc:docMk/>
            <pc:sldMk cId="1834280775" sldId="265"/>
            <ac:picMk id="1026" creationId="{197FFD28-6294-4952-B24D-7619B38DD745}"/>
          </ac:picMkLst>
        </pc:picChg>
        <pc:picChg chg="del">
          <ac:chgData name="Roe, Kassidy Lyn" userId="cab043f2-3baf-4412-bb88-abea94333c69" providerId="ADAL" clId="{28881A0E-1785-41BB-B63E-026FE9BEBA96}" dt="2022-03-15T01:44:12.901" v="148" actId="478"/>
          <ac:picMkLst>
            <pc:docMk/>
            <pc:sldMk cId="1834280775" sldId="265"/>
            <ac:picMk id="2050" creationId="{46D50A28-E684-4207-A32A-4DC24268B90C}"/>
          </ac:picMkLst>
        </pc:picChg>
        <pc:picChg chg="mod ord">
          <ac:chgData name="Roe, Kassidy Lyn" userId="cab043f2-3baf-4412-bb88-abea94333c69" providerId="ADAL" clId="{28881A0E-1785-41BB-B63E-026FE9BEBA96}" dt="2022-03-15T01:45:48.982" v="157" actId="26606"/>
          <ac:picMkLst>
            <pc:docMk/>
            <pc:sldMk cId="1834280775" sldId="265"/>
            <ac:picMk id="2052" creationId="{93C7B30E-153A-4708-9DB4-7DD438451700}"/>
          </ac:picMkLst>
        </pc:picChg>
        <pc:picChg chg="del">
          <ac:chgData name="Roe, Kassidy Lyn" userId="cab043f2-3baf-4412-bb88-abea94333c69" providerId="ADAL" clId="{28881A0E-1785-41BB-B63E-026FE9BEBA96}" dt="2022-03-15T01:44:17.083" v="149" actId="478"/>
          <ac:picMkLst>
            <pc:docMk/>
            <pc:sldMk cId="1834280775" sldId="265"/>
            <ac:picMk id="2054" creationId="{C9D87535-25E0-458E-88E3-0CF566804B44}"/>
          </ac:picMkLst>
        </pc:picChg>
      </pc:sldChg>
      <pc:sldChg chg="addSp delSp modSp add">
        <pc:chgData name="Roe, Kassidy Lyn" userId="cab043f2-3baf-4412-bb88-abea94333c69" providerId="ADAL" clId="{28881A0E-1785-41BB-B63E-026FE9BEBA96}" dt="2022-03-15T01:47:34.529" v="169" actId="1076"/>
        <pc:sldMkLst>
          <pc:docMk/>
          <pc:sldMk cId="2602784044" sldId="266"/>
        </pc:sldMkLst>
        <pc:picChg chg="add mod">
          <ac:chgData name="Roe, Kassidy Lyn" userId="cab043f2-3baf-4412-bb88-abea94333c69" providerId="ADAL" clId="{28881A0E-1785-41BB-B63E-026FE9BEBA96}" dt="2022-03-15T01:47:28.620" v="168" actId="1076"/>
          <ac:picMkLst>
            <pc:docMk/>
            <pc:sldMk cId="2602784044" sldId="266"/>
            <ac:picMk id="4" creationId="{F6C214EF-71EA-4E92-A2D9-1F635244FCA8}"/>
          </ac:picMkLst>
        </pc:picChg>
        <pc:picChg chg="del">
          <ac:chgData name="Roe, Kassidy Lyn" userId="cab043f2-3baf-4412-bb88-abea94333c69" providerId="ADAL" clId="{28881A0E-1785-41BB-B63E-026FE9BEBA96}" dt="2022-03-15T01:46:54.719" v="159" actId="478"/>
          <ac:picMkLst>
            <pc:docMk/>
            <pc:sldMk cId="2602784044" sldId="266"/>
            <ac:picMk id="1026" creationId="{197FFD28-6294-4952-B24D-7619B38DD745}"/>
          </ac:picMkLst>
        </pc:picChg>
        <pc:picChg chg="add mod">
          <ac:chgData name="Roe, Kassidy Lyn" userId="cab043f2-3baf-4412-bb88-abea94333c69" providerId="ADAL" clId="{28881A0E-1785-41BB-B63E-026FE9BEBA96}" dt="2022-03-15T01:47:34.529" v="169" actId="1076"/>
          <ac:picMkLst>
            <pc:docMk/>
            <pc:sldMk cId="2602784044" sldId="266"/>
            <ac:picMk id="2050" creationId="{909F2350-2711-47CA-AB5E-A022DDDAE694}"/>
          </ac:picMkLst>
        </pc:picChg>
        <pc:picChg chg="del">
          <ac:chgData name="Roe, Kassidy Lyn" userId="cab043f2-3baf-4412-bb88-abea94333c69" providerId="ADAL" clId="{28881A0E-1785-41BB-B63E-026FE9BEBA96}" dt="2022-03-15T01:46:55.721" v="160" actId="478"/>
          <ac:picMkLst>
            <pc:docMk/>
            <pc:sldMk cId="2602784044" sldId="266"/>
            <ac:picMk id="2052" creationId="{93C7B30E-153A-4708-9DB4-7DD438451700}"/>
          </ac:picMkLst>
        </pc:picChg>
      </pc:sldChg>
      <pc:sldChg chg="addSp delSp modSp new mod setBg">
        <pc:chgData name="Roe, Kassidy Lyn" userId="cab043f2-3baf-4412-bb88-abea94333c69" providerId="ADAL" clId="{28881A0E-1785-41BB-B63E-026FE9BEBA96}" dt="2022-03-15T01:50:43.948" v="265" actId="1076"/>
        <pc:sldMkLst>
          <pc:docMk/>
          <pc:sldMk cId="2204720776" sldId="267"/>
        </pc:sldMkLst>
        <pc:spChg chg="del mod">
          <ac:chgData name="Roe, Kassidy Lyn" userId="cab043f2-3baf-4412-bb88-abea94333c69" providerId="ADAL" clId="{28881A0E-1785-41BB-B63E-026FE9BEBA96}" dt="2022-03-15T01:49:16.107" v="233" actId="478"/>
          <ac:spMkLst>
            <pc:docMk/>
            <pc:sldMk cId="2204720776" sldId="267"/>
            <ac:spMk id="2" creationId="{67FAAB7C-105E-496E-9D78-475621AC7B93}"/>
          </ac:spMkLst>
        </pc:spChg>
        <pc:spChg chg="mod ord">
          <ac:chgData name="Roe, Kassidy Lyn" userId="cab043f2-3baf-4412-bb88-abea94333c69" providerId="ADAL" clId="{28881A0E-1785-41BB-B63E-026FE9BEBA96}" dt="2022-03-15T01:50:43.948" v="265" actId="1076"/>
          <ac:spMkLst>
            <pc:docMk/>
            <pc:sldMk cId="2204720776" sldId="267"/>
            <ac:spMk id="3" creationId="{4B03EA65-9CF7-40F1-B90C-C9C85CB50AF3}"/>
          </ac:spMkLst>
        </pc:spChg>
        <pc:spChg chg="add del">
          <ac:chgData name="Roe, Kassidy Lyn" userId="cab043f2-3baf-4412-bb88-abea94333c69" providerId="ADAL" clId="{28881A0E-1785-41BB-B63E-026FE9BEBA96}" dt="2022-03-15T01:49:45.701" v="237" actId="26606"/>
          <ac:spMkLst>
            <pc:docMk/>
            <pc:sldMk cId="2204720776" sldId="267"/>
            <ac:spMk id="10" creationId="{828D1E49-2A21-4A83-A0E0-FB1597B4B2ED}"/>
          </ac:spMkLst>
        </pc:spChg>
        <pc:spChg chg="add del">
          <ac:chgData name="Roe, Kassidy Lyn" userId="cab043f2-3baf-4412-bb88-abea94333c69" providerId="ADAL" clId="{28881A0E-1785-41BB-B63E-026FE9BEBA96}" dt="2022-03-15T01:49:45.701" v="237" actId="26606"/>
          <ac:spMkLst>
            <pc:docMk/>
            <pc:sldMk cId="2204720776" sldId="267"/>
            <ac:spMk id="35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1:49:45.670" v="236" actId="26606"/>
          <ac:spMkLst>
            <pc:docMk/>
            <pc:sldMk cId="2204720776" sldId="267"/>
            <ac:spMk id="41" creationId="{5EED486D-50DC-40B5-B6BB-E18A56619A99}"/>
          </ac:spMkLst>
        </pc:spChg>
        <pc:spChg chg="add del">
          <ac:chgData name="Roe, Kassidy Lyn" userId="cab043f2-3baf-4412-bb88-abea94333c69" providerId="ADAL" clId="{28881A0E-1785-41BB-B63E-026FE9BEBA96}" dt="2022-03-15T01:49:45.670" v="236" actId="26606"/>
          <ac:spMkLst>
            <pc:docMk/>
            <pc:sldMk cId="2204720776" sldId="267"/>
            <ac:spMk id="66" creationId="{FD425171-B724-4A7F-81FB-15CC599D5BB7}"/>
          </ac:spMkLst>
        </pc:spChg>
        <pc:spChg chg="add del">
          <ac:chgData name="Roe, Kassidy Lyn" userId="cab043f2-3baf-4412-bb88-abea94333c69" providerId="ADAL" clId="{28881A0E-1785-41BB-B63E-026FE9BEBA96}" dt="2022-03-15T01:49:45.670" v="236" actId="26606"/>
          <ac:spMkLst>
            <pc:docMk/>
            <pc:sldMk cId="2204720776" sldId="267"/>
            <ac:spMk id="68" creationId="{DD767DAD-8184-49CD-9312-531CBE37CB21}"/>
          </ac:spMkLst>
        </pc:spChg>
        <pc:spChg chg="add del">
          <ac:chgData name="Roe, Kassidy Lyn" userId="cab043f2-3baf-4412-bb88-abea94333c69" providerId="ADAL" clId="{28881A0E-1785-41BB-B63E-026FE9BEBA96}" dt="2022-03-15T01:49:45.670" v="236" actId="26606"/>
          <ac:spMkLst>
            <pc:docMk/>
            <pc:sldMk cId="2204720776" sldId="267"/>
            <ac:spMk id="70" creationId="{48F895A8-954D-4E6F-A5B9-13CA653395DE}"/>
          </ac:spMkLst>
        </pc:spChg>
        <pc:spChg chg="add del">
          <ac:chgData name="Roe, Kassidy Lyn" userId="cab043f2-3baf-4412-bb88-abea94333c69" providerId="ADAL" clId="{28881A0E-1785-41BB-B63E-026FE9BEBA96}" dt="2022-03-15T01:50:21.697" v="253" actId="26606"/>
          <ac:spMkLst>
            <pc:docMk/>
            <pc:sldMk cId="2204720776" sldId="267"/>
            <ac:spMk id="72" creationId="{5EED486D-50DC-40B5-B6BB-E18A56619A99}"/>
          </ac:spMkLst>
        </pc:spChg>
        <pc:spChg chg="add del">
          <ac:chgData name="Roe, Kassidy Lyn" userId="cab043f2-3baf-4412-bb88-abea94333c69" providerId="ADAL" clId="{28881A0E-1785-41BB-B63E-026FE9BEBA96}" dt="2022-03-15T01:50:21.697" v="253" actId="26606"/>
          <ac:spMkLst>
            <pc:docMk/>
            <pc:sldMk cId="2204720776" sldId="267"/>
            <ac:spMk id="95" creationId="{FD425171-B724-4A7F-81FB-15CC599D5BB7}"/>
          </ac:spMkLst>
        </pc:spChg>
        <pc:spChg chg="add del">
          <ac:chgData name="Roe, Kassidy Lyn" userId="cab043f2-3baf-4412-bb88-abea94333c69" providerId="ADAL" clId="{28881A0E-1785-41BB-B63E-026FE9BEBA96}" dt="2022-03-15T01:50:21.697" v="253" actId="26606"/>
          <ac:spMkLst>
            <pc:docMk/>
            <pc:sldMk cId="2204720776" sldId="267"/>
            <ac:spMk id="96" creationId="{DD767DAD-8184-49CD-9312-531CBE37CB21}"/>
          </ac:spMkLst>
        </pc:spChg>
        <pc:spChg chg="add del">
          <ac:chgData name="Roe, Kassidy Lyn" userId="cab043f2-3baf-4412-bb88-abea94333c69" providerId="ADAL" clId="{28881A0E-1785-41BB-B63E-026FE9BEBA96}" dt="2022-03-15T01:50:21.697" v="253" actId="26606"/>
          <ac:spMkLst>
            <pc:docMk/>
            <pc:sldMk cId="2204720776" sldId="267"/>
            <ac:spMk id="97" creationId="{48F895A8-954D-4E6F-A5B9-13CA653395DE}"/>
          </ac:spMkLst>
        </pc:spChg>
        <pc:spChg chg="add">
          <ac:chgData name="Roe, Kassidy Lyn" userId="cab043f2-3baf-4412-bb88-abea94333c69" providerId="ADAL" clId="{28881A0E-1785-41BB-B63E-026FE9BEBA96}" dt="2022-03-15T01:50:21.697" v="253" actId="26606"/>
          <ac:spMkLst>
            <pc:docMk/>
            <pc:sldMk cId="2204720776" sldId="267"/>
            <ac:spMk id="103" creationId="{48CAE4AE-A9DF-45AF-9A9C-1712BC63418E}"/>
          </ac:spMkLst>
        </pc:spChg>
        <pc:spChg chg="add">
          <ac:chgData name="Roe, Kassidy Lyn" userId="cab043f2-3baf-4412-bb88-abea94333c69" providerId="ADAL" clId="{28881A0E-1785-41BB-B63E-026FE9BEBA96}" dt="2022-03-15T01:50:21.697" v="253" actId="26606"/>
          <ac:spMkLst>
            <pc:docMk/>
            <pc:sldMk cId="2204720776" sldId="267"/>
            <ac:spMk id="128" creationId="{E972DE0D-2E53-4159-ABD3-C601524262C2}"/>
          </ac:spMkLst>
        </pc:spChg>
        <pc:grpChg chg="add del">
          <ac:chgData name="Roe, Kassidy Lyn" userId="cab043f2-3baf-4412-bb88-abea94333c69" providerId="ADAL" clId="{28881A0E-1785-41BB-B63E-026FE9BEBA96}" dt="2022-03-15T01:49:45.701" v="237" actId="26606"/>
          <ac:grpSpMkLst>
            <pc:docMk/>
            <pc:sldMk cId="2204720776" sldId="267"/>
            <ac:grpSpMk id="12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15T01:49:45.670" v="236" actId="26606"/>
          <ac:grpSpMkLst>
            <pc:docMk/>
            <pc:sldMk cId="2204720776" sldId="267"/>
            <ac:grpSpMk id="43" creationId="{44E06636-FD81-4CFB-877B-32085067C3D3}"/>
          </ac:grpSpMkLst>
        </pc:grpChg>
        <pc:grpChg chg="add del">
          <ac:chgData name="Roe, Kassidy Lyn" userId="cab043f2-3baf-4412-bb88-abea94333c69" providerId="ADAL" clId="{28881A0E-1785-41BB-B63E-026FE9BEBA96}" dt="2022-03-15T01:50:21.697" v="253" actId="26606"/>
          <ac:grpSpMkLst>
            <pc:docMk/>
            <pc:sldMk cId="2204720776" sldId="267"/>
            <ac:grpSpMk id="73" creationId="{44E06636-FD81-4CFB-877B-32085067C3D3}"/>
          </ac:grpSpMkLst>
        </pc:grpChg>
        <pc:grpChg chg="add">
          <ac:chgData name="Roe, Kassidy Lyn" userId="cab043f2-3baf-4412-bb88-abea94333c69" providerId="ADAL" clId="{28881A0E-1785-41BB-B63E-026FE9BEBA96}" dt="2022-03-15T01:50:21.697" v="253" actId="26606"/>
          <ac:grpSpMkLst>
            <pc:docMk/>
            <pc:sldMk cId="2204720776" sldId="267"/>
            <ac:grpSpMk id="105" creationId="{6C272060-BC98-4C91-A58F-4DFEC566CF7F}"/>
          </ac:grpSpMkLst>
        </pc:grpChg>
        <pc:picChg chg="add del">
          <ac:chgData name="Roe, Kassidy Lyn" userId="cab043f2-3baf-4412-bb88-abea94333c69" providerId="ADAL" clId="{28881A0E-1785-41BB-B63E-026FE9BEBA96}" dt="2022-03-15T01:49:29.030" v="234" actId="478"/>
          <ac:picMkLst>
            <pc:docMk/>
            <pc:sldMk cId="2204720776" sldId="267"/>
            <ac:picMk id="7" creationId="{2E97624E-3732-4EEA-486C-917D50F7FDA5}"/>
          </ac:picMkLst>
        </pc:picChg>
        <pc:picChg chg="add del">
          <ac:chgData name="Roe, Kassidy Lyn" userId="cab043f2-3baf-4412-bb88-abea94333c69" providerId="ADAL" clId="{28881A0E-1785-41BB-B63E-026FE9BEBA96}" dt="2022-03-15T01:49:45.670" v="236" actId="26606"/>
          <ac:picMkLst>
            <pc:docMk/>
            <pc:sldMk cId="2204720776" sldId="267"/>
            <ac:picMk id="37" creationId="{352DE311-20A7-2000-8DC6-AACD1D9A09D1}"/>
          </ac:picMkLst>
        </pc:picChg>
        <pc:picChg chg="add mod">
          <ac:chgData name="Roe, Kassidy Lyn" userId="cab043f2-3baf-4412-bb88-abea94333c69" providerId="ADAL" clId="{28881A0E-1785-41BB-B63E-026FE9BEBA96}" dt="2022-03-15T01:50:21.697" v="253" actId="26606"/>
          <ac:picMkLst>
            <pc:docMk/>
            <pc:sldMk cId="2204720776" sldId="267"/>
            <ac:picMk id="98" creationId="{0B490965-9766-E865-81B0-883B7F588D44}"/>
          </ac:picMkLst>
        </pc:picChg>
      </pc:sldChg>
      <pc:sldChg chg="modSp new mod modTransition">
        <pc:chgData name="Roe, Kassidy Lyn" userId="cab043f2-3baf-4412-bb88-abea94333c69" providerId="ADAL" clId="{28881A0E-1785-41BB-B63E-026FE9BEBA96}" dt="2022-03-23T02:34:49.827" v="3029"/>
        <pc:sldMkLst>
          <pc:docMk/>
          <pc:sldMk cId="3021553650" sldId="268"/>
        </pc:sldMkLst>
        <pc:spChg chg="mod">
          <ac:chgData name="Roe, Kassidy Lyn" userId="cab043f2-3baf-4412-bb88-abea94333c69" providerId="ADAL" clId="{28881A0E-1785-41BB-B63E-026FE9BEBA96}" dt="2022-03-15T02:28:02.756" v="1503" actId="20577"/>
          <ac:spMkLst>
            <pc:docMk/>
            <pc:sldMk cId="3021553650" sldId="268"/>
            <ac:spMk id="2" creationId="{A9ECA8C0-63FB-49BE-B5AA-C72C58C3EE61}"/>
          </ac:spMkLst>
        </pc:spChg>
        <pc:spChg chg="mod">
          <ac:chgData name="Roe, Kassidy Lyn" userId="cab043f2-3baf-4412-bb88-abea94333c69" providerId="ADAL" clId="{28881A0E-1785-41BB-B63E-026FE9BEBA96}" dt="2022-03-15T02:28:20.821" v="1508" actId="20577"/>
          <ac:spMkLst>
            <pc:docMk/>
            <pc:sldMk cId="3021553650" sldId="268"/>
            <ac:spMk id="3" creationId="{1E38115B-3474-430C-8C0B-03DFCB8E7B8A}"/>
          </ac:spMkLst>
        </pc:spChg>
      </pc:sldChg>
      <pc:sldChg chg="addSp delSp modSp add mod ord modTransition setBg setClrOvrMap">
        <pc:chgData name="Roe, Kassidy Lyn" userId="cab043f2-3baf-4412-bb88-abea94333c69" providerId="ADAL" clId="{28881A0E-1785-41BB-B63E-026FE9BEBA96}" dt="2022-03-23T02:38:36.615" v="3061"/>
        <pc:sldMkLst>
          <pc:docMk/>
          <pc:sldMk cId="516950161" sldId="269"/>
        </pc:sldMkLst>
        <pc:spChg chg="mod">
          <ac:chgData name="Roe, Kassidy Lyn" userId="cab043f2-3baf-4412-bb88-abea94333c69" providerId="ADAL" clId="{28881A0E-1785-41BB-B63E-026FE9BEBA96}" dt="2022-03-23T02:23:04.708" v="2253" actId="1076"/>
          <ac:spMkLst>
            <pc:docMk/>
            <pc:sldMk cId="516950161" sldId="269"/>
            <ac:spMk id="2" creationId="{045B3932-F3F8-4D27-8A9B-C96E69E8EADE}"/>
          </ac:spMkLst>
        </pc:spChg>
        <pc:spChg chg="del mod">
          <ac:chgData name="Roe, Kassidy Lyn" userId="cab043f2-3baf-4412-bb88-abea94333c69" providerId="ADAL" clId="{28881A0E-1785-41BB-B63E-026FE9BEBA96}" dt="2022-03-23T02:22:16.653" v="2247" actId="478"/>
          <ac:spMkLst>
            <pc:docMk/>
            <pc:sldMk cId="516950161" sldId="269"/>
            <ac:spMk id="3" creationId="{25BD64BA-E23D-4CD1-BE86-6197CE9680A9}"/>
          </ac:spMkLst>
        </pc:spChg>
        <pc:spChg chg="add del mod">
          <ac:chgData name="Roe, Kassidy Lyn" userId="cab043f2-3baf-4412-bb88-abea94333c69" providerId="ADAL" clId="{28881A0E-1785-41BB-B63E-026FE9BEBA96}" dt="2022-03-23T02:22:21.639" v="2248" actId="478"/>
          <ac:spMkLst>
            <pc:docMk/>
            <pc:sldMk cId="516950161" sldId="269"/>
            <ac:spMk id="5" creationId="{B09DFDBF-5398-457C-A7C1-C300808096A2}"/>
          </ac:spMkLst>
        </pc:spChg>
        <pc:spChg chg="add mod">
          <ac:chgData name="Roe, Kassidy Lyn" userId="cab043f2-3baf-4412-bb88-abea94333c69" providerId="ADAL" clId="{28881A0E-1785-41BB-B63E-026FE9BEBA96}" dt="2022-03-23T02:22:55.925" v="2252" actId="1076"/>
          <ac:spMkLst>
            <pc:docMk/>
            <pc:sldMk cId="516950161" sldId="269"/>
            <ac:spMk id="32" creationId="{3832F190-8670-4949-BB86-13E63AEB46CA}"/>
          </ac:spMkLst>
        </pc:spChg>
        <pc:spChg chg="add">
          <ac:chgData name="Roe, Kassidy Lyn" userId="cab043f2-3baf-4412-bb88-abea94333c69" providerId="ADAL" clId="{28881A0E-1785-41BB-B63E-026FE9BEBA96}" dt="2022-03-15T01:53:20.988" v="300" actId="26606"/>
          <ac:spMkLst>
            <pc:docMk/>
            <pc:sldMk cId="516950161" sldId="269"/>
            <ac:spMk id="98" creationId="{E2366EBA-92FD-44AE-87A9-25E5135EB2C9}"/>
          </ac:spMkLst>
        </pc:spChg>
        <pc:spChg chg="add">
          <ac:chgData name="Roe, Kassidy Lyn" userId="cab043f2-3baf-4412-bb88-abea94333c69" providerId="ADAL" clId="{28881A0E-1785-41BB-B63E-026FE9BEBA96}" dt="2022-03-15T01:53:20.988" v="300" actId="26606"/>
          <ac:spMkLst>
            <pc:docMk/>
            <pc:sldMk cId="516950161" sldId="269"/>
            <ac:spMk id="123" creationId="{7C462C46-EFB7-4580-9921-DFC346FCC3C2}"/>
          </ac:spMkLst>
        </pc:spChg>
        <pc:spChg chg="add">
          <ac:chgData name="Roe, Kassidy Lyn" userId="cab043f2-3baf-4412-bb88-abea94333c69" providerId="ADAL" clId="{28881A0E-1785-41BB-B63E-026FE9BEBA96}" dt="2022-03-15T01:53:20.988" v="300" actId="26606"/>
          <ac:spMkLst>
            <pc:docMk/>
            <pc:sldMk cId="516950161" sldId="269"/>
            <ac:spMk id="125" creationId="{B8B918B4-AB10-4E3A-916E-A9625586EA47}"/>
          </ac:spMkLst>
        </pc:spChg>
        <pc:spChg chg="del">
          <ac:chgData name="Roe, Kassidy Lyn" userId="cab043f2-3baf-4412-bb88-abea94333c69" providerId="ADAL" clId="{28881A0E-1785-41BB-B63E-026FE9BEBA96}" dt="2022-03-15T01:51:49.409" v="293" actId="26606"/>
          <ac:spMkLst>
            <pc:docMk/>
            <pc:sldMk cId="516950161" sldId="269"/>
            <ac:spMk id="168" creationId="{828D1E49-2A21-4A83-A0E0-FB1597B4B2ED}"/>
          </ac:spMkLst>
        </pc:spChg>
        <pc:spChg chg="del">
          <ac:chgData name="Roe, Kassidy Lyn" userId="cab043f2-3baf-4412-bb88-abea94333c69" providerId="ADAL" clId="{28881A0E-1785-41BB-B63E-026FE9BEBA96}" dt="2022-03-15T01:51:49.409" v="293" actId="26606"/>
          <ac:spMkLst>
            <pc:docMk/>
            <pc:sldMk cId="516950161" sldId="269"/>
            <ac:spMk id="193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1:53:20.988" v="300" actId="26606"/>
          <ac:spMkLst>
            <pc:docMk/>
            <pc:sldMk cId="516950161" sldId="269"/>
            <ac:spMk id="198" creationId="{A3BAF07C-C39E-42EB-BB22-8D46691D9735}"/>
          </ac:spMkLst>
        </pc:spChg>
        <pc:spChg chg="add del">
          <ac:chgData name="Roe, Kassidy Lyn" userId="cab043f2-3baf-4412-bb88-abea94333c69" providerId="ADAL" clId="{28881A0E-1785-41BB-B63E-026FE9BEBA96}" dt="2022-03-15T01:53:20.988" v="300" actId="26606"/>
          <ac:spMkLst>
            <pc:docMk/>
            <pc:sldMk cId="516950161" sldId="269"/>
            <ac:spMk id="221" creationId="{B3D296CC-CA82-4C71-A176-6A9FECDB82CB}"/>
          </ac:spMkLst>
        </pc:spChg>
        <pc:grpChg chg="add">
          <ac:chgData name="Roe, Kassidy Lyn" userId="cab043f2-3baf-4412-bb88-abea94333c69" providerId="ADAL" clId="{28881A0E-1785-41BB-B63E-026FE9BEBA96}" dt="2022-03-15T01:53:20.988" v="300" actId="26606"/>
          <ac:grpSpMkLst>
            <pc:docMk/>
            <pc:sldMk cId="516950161" sldId="269"/>
            <ac:grpSpMk id="100" creationId="{B437F5FC-01F7-4EB4-81E7-C27D917E9554}"/>
          </ac:grpSpMkLst>
        </pc:grpChg>
        <pc:grpChg chg="del">
          <ac:chgData name="Roe, Kassidy Lyn" userId="cab043f2-3baf-4412-bb88-abea94333c69" providerId="ADAL" clId="{28881A0E-1785-41BB-B63E-026FE9BEBA96}" dt="2022-03-15T01:51:49.409" v="293" actId="26606"/>
          <ac:grpSpMkLst>
            <pc:docMk/>
            <pc:sldMk cId="516950161" sldId="269"/>
            <ac:grpSpMk id="170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15T01:53:20.988" v="300" actId="26606"/>
          <ac:grpSpMkLst>
            <pc:docMk/>
            <pc:sldMk cId="516950161" sldId="269"/>
            <ac:grpSpMk id="200" creationId="{D8E9CF54-0466-4261-9E62-0249E60E1886}"/>
          </ac:grpSpMkLst>
        </pc:grpChg>
        <pc:graphicFrameChg chg="add del modGraphic">
          <ac:chgData name="Roe, Kassidy Lyn" userId="cab043f2-3baf-4412-bb88-abea94333c69" providerId="ADAL" clId="{28881A0E-1785-41BB-B63E-026FE9BEBA96}" dt="2022-03-23T02:33:23.494" v="3018" actId="478"/>
          <ac:graphicFrameMkLst>
            <pc:docMk/>
            <pc:sldMk cId="516950161" sldId="269"/>
            <ac:graphicFrameMk id="8" creationId="{207F5D9B-960F-496B-9A10-4A822AB260CD}"/>
          </ac:graphicFrameMkLst>
        </pc:graphicFrameChg>
        <pc:picChg chg="add del mod">
          <ac:chgData name="Roe, Kassidy Lyn" userId="cab043f2-3baf-4412-bb88-abea94333c69" providerId="ADAL" clId="{28881A0E-1785-41BB-B63E-026FE9BEBA96}" dt="2022-03-15T01:55:47.989" v="315" actId="478"/>
          <ac:picMkLst>
            <pc:docMk/>
            <pc:sldMk cId="516950161" sldId="269"/>
            <ac:picMk id="5" creationId="{FFC93BC8-AB2A-4439-9255-AB6946485DCA}"/>
          </ac:picMkLst>
        </pc:picChg>
        <pc:picChg chg="del">
          <ac:chgData name="Roe, Kassidy Lyn" userId="cab043f2-3baf-4412-bb88-abea94333c69" providerId="ADAL" clId="{28881A0E-1785-41BB-B63E-026FE9BEBA96}" dt="2022-03-15T01:51:31.863" v="292" actId="478"/>
          <ac:picMkLst>
            <pc:docMk/>
            <pc:sldMk cId="516950161" sldId="269"/>
            <ac:picMk id="1030" creationId="{C3C5986A-469B-493C-AFA9-04182DD48747}"/>
          </ac:picMkLst>
        </pc:picChg>
      </pc:sldChg>
      <pc:sldChg chg="delSp modSp new del mod">
        <pc:chgData name="Roe, Kassidy Lyn" userId="cab043f2-3baf-4412-bb88-abea94333c69" providerId="ADAL" clId="{28881A0E-1785-41BB-B63E-026FE9BEBA96}" dt="2022-03-15T01:50:59.326" v="278" actId="47"/>
        <pc:sldMkLst>
          <pc:docMk/>
          <pc:sldMk cId="3521906183" sldId="269"/>
        </pc:sldMkLst>
        <pc:spChg chg="del">
          <ac:chgData name="Roe, Kassidy Lyn" userId="cab043f2-3baf-4412-bb88-abea94333c69" providerId="ADAL" clId="{28881A0E-1785-41BB-B63E-026FE9BEBA96}" dt="2022-03-15T01:50:52.695" v="267" actId="478"/>
          <ac:spMkLst>
            <pc:docMk/>
            <pc:sldMk cId="3521906183" sldId="269"/>
            <ac:spMk id="2" creationId="{11671F20-92F5-4909-9ED0-8E31B8EC0A8E}"/>
          </ac:spMkLst>
        </pc:spChg>
        <pc:spChg chg="mod">
          <ac:chgData name="Roe, Kassidy Lyn" userId="cab043f2-3baf-4412-bb88-abea94333c69" providerId="ADAL" clId="{28881A0E-1785-41BB-B63E-026FE9BEBA96}" dt="2022-03-15T01:50:56.446" v="277" actId="20577"/>
          <ac:spMkLst>
            <pc:docMk/>
            <pc:sldMk cId="3521906183" sldId="269"/>
            <ac:spMk id="3" creationId="{68562FF5-47F3-4B06-98F4-BE4A67FF8E36}"/>
          </ac:spMkLst>
        </pc:spChg>
      </pc:sldChg>
      <pc:sldChg chg="modSp add del">
        <pc:chgData name="Roe, Kassidy Lyn" userId="cab043f2-3baf-4412-bb88-abea94333c69" providerId="ADAL" clId="{28881A0E-1785-41BB-B63E-026FE9BEBA96}" dt="2022-03-15T02:27:37.449" v="1478" actId="47"/>
        <pc:sldMkLst>
          <pc:docMk/>
          <pc:sldMk cId="599587960" sldId="270"/>
        </pc:sldMkLst>
        <pc:graphicFrameChg chg="mod">
          <ac:chgData name="Roe, Kassidy Lyn" userId="cab043f2-3baf-4412-bb88-abea94333c69" providerId="ADAL" clId="{28881A0E-1785-41BB-B63E-026FE9BEBA96}" dt="2022-03-15T02:10:28.640" v="1154"/>
          <ac:graphicFrameMkLst>
            <pc:docMk/>
            <pc:sldMk cId="599587960" sldId="270"/>
            <ac:graphicFrameMk id="5" creationId="{0B784281-BB0E-B77D-FE69-14B1106A3521}"/>
          </ac:graphicFrameMkLst>
        </pc:graphicFrameChg>
      </pc:sldChg>
      <pc:sldChg chg="new del">
        <pc:chgData name="Roe, Kassidy Lyn" userId="cab043f2-3baf-4412-bb88-abea94333c69" providerId="ADAL" clId="{28881A0E-1785-41BB-B63E-026FE9BEBA96}" dt="2022-03-15T02:03:28.716" v="738" actId="47"/>
        <pc:sldMkLst>
          <pc:docMk/>
          <pc:sldMk cId="3674876967" sldId="270"/>
        </pc:sldMkLst>
      </pc:sldChg>
      <pc:sldChg chg="addSp delSp modSp add del mod setBg setClrOvrMap">
        <pc:chgData name="Roe, Kassidy Lyn" userId="cab043f2-3baf-4412-bb88-abea94333c69" providerId="ADAL" clId="{28881A0E-1785-41BB-B63E-026FE9BEBA96}" dt="2022-03-15T02:27:34.727" v="1477" actId="47"/>
        <pc:sldMkLst>
          <pc:docMk/>
          <pc:sldMk cId="3309656867" sldId="271"/>
        </pc:sldMkLst>
        <pc:spChg chg="mod">
          <ac:chgData name="Roe, Kassidy Lyn" userId="cab043f2-3baf-4412-bb88-abea94333c69" providerId="ADAL" clId="{28881A0E-1785-41BB-B63E-026FE9BEBA96}" dt="2022-03-15T02:13:56.463" v="1220" actId="26606"/>
          <ac:spMkLst>
            <pc:docMk/>
            <pc:sldMk cId="3309656867" sldId="271"/>
            <ac:spMk id="2" creationId="{3A38184E-0B1B-429F-9CB0-06F8F7866A07}"/>
          </ac:spMkLst>
        </pc:spChg>
        <pc:spChg chg="del">
          <ac:chgData name="Roe, Kassidy Lyn" userId="cab043f2-3baf-4412-bb88-abea94333c69" providerId="ADAL" clId="{28881A0E-1785-41BB-B63E-026FE9BEBA96}" dt="2022-03-15T02:12:31.384" v="1217" actId="26606"/>
          <ac:spMkLst>
            <pc:docMk/>
            <pc:sldMk cId="3309656867" sldId="271"/>
            <ac:spMk id="9" creationId="{982413CC-69E6-4BDA-A88D-E4EF8F95B27D}"/>
          </ac:spMkLst>
        </pc:spChg>
        <pc:spChg chg="add del">
          <ac:chgData name="Roe, Kassidy Lyn" userId="cab043f2-3baf-4412-bb88-abea94333c69" providerId="ADAL" clId="{28881A0E-1785-41BB-B63E-026FE9BEBA96}" dt="2022-03-15T02:13:05.110" v="1219" actId="26606"/>
          <ac:spMkLst>
            <pc:docMk/>
            <pc:sldMk cId="3309656867" sldId="271"/>
            <ac:spMk id="37" creationId="{828D1E49-2A21-4A83-A0E0-FB1597B4B2ED}"/>
          </ac:spMkLst>
        </pc:spChg>
        <pc:spChg chg="add del">
          <ac:chgData name="Roe, Kassidy Lyn" userId="cab043f2-3baf-4412-bb88-abea94333c69" providerId="ADAL" clId="{28881A0E-1785-41BB-B63E-026FE9BEBA96}" dt="2022-03-15T02:13:05.110" v="1219" actId="26606"/>
          <ac:spMkLst>
            <pc:docMk/>
            <pc:sldMk cId="3309656867" sldId="271"/>
            <ac:spMk id="62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2:13:56.463" v="1220" actId="26606"/>
          <ac:spMkLst>
            <pc:docMk/>
            <pc:sldMk cId="3309656867" sldId="271"/>
            <ac:spMk id="67" creationId="{59C0AD34-689A-4954-B857-28A56A031CCA}"/>
          </ac:spMkLst>
        </pc:spChg>
        <pc:spChg chg="add del">
          <ac:chgData name="Roe, Kassidy Lyn" userId="cab043f2-3baf-4412-bb88-abea94333c69" providerId="ADAL" clId="{28881A0E-1785-41BB-B63E-026FE9BEBA96}" dt="2022-03-15T02:13:56.463" v="1220" actId="26606"/>
          <ac:spMkLst>
            <pc:docMk/>
            <pc:sldMk cId="3309656867" sldId="271"/>
            <ac:spMk id="92" creationId="{0D46847E-DF7B-4BE5-BA10-97AFF961CC86}"/>
          </ac:spMkLst>
        </pc:spChg>
        <pc:spChg chg="add del">
          <ac:chgData name="Roe, Kassidy Lyn" userId="cab043f2-3baf-4412-bb88-abea94333c69" providerId="ADAL" clId="{28881A0E-1785-41BB-B63E-026FE9BEBA96}" dt="2022-03-15T02:13:56.463" v="1220" actId="26606"/>
          <ac:spMkLst>
            <pc:docMk/>
            <pc:sldMk cId="3309656867" sldId="271"/>
            <ac:spMk id="94" creationId="{227E50E2-800F-4574-8926-D1DB68914B2C}"/>
          </ac:spMkLst>
        </pc:spChg>
        <pc:spChg chg="add del">
          <ac:chgData name="Roe, Kassidy Lyn" userId="cab043f2-3baf-4412-bb88-abea94333c69" providerId="ADAL" clId="{28881A0E-1785-41BB-B63E-026FE9BEBA96}" dt="2022-03-15T02:13:56.463" v="1220" actId="26606"/>
          <ac:spMkLst>
            <pc:docMk/>
            <pc:sldMk cId="3309656867" sldId="271"/>
            <ac:spMk id="96" creationId="{7DC56226-648F-4399-93F6-94D24B604695}"/>
          </ac:spMkLst>
        </pc:spChg>
        <pc:spChg chg="add">
          <ac:chgData name="Roe, Kassidy Lyn" userId="cab043f2-3baf-4412-bb88-abea94333c69" providerId="ADAL" clId="{28881A0E-1785-41BB-B63E-026FE9BEBA96}" dt="2022-03-15T02:13:56.463" v="1220" actId="26606"/>
          <ac:spMkLst>
            <pc:docMk/>
            <pc:sldMk cId="3309656867" sldId="271"/>
            <ac:spMk id="127" creationId="{34DD805B-2A7B-4ADA-9C4D-E0C9F192DBB3}"/>
          </ac:spMkLst>
        </pc:spChg>
        <pc:spChg chg="add">
          <ac:chgData name="Roe, Kassidy Lyn" userId="cab043f2-3baf-4412-bb88-abea94333c69" providerId="ADAL" clId="{28881A0E-1785-41BB-B63E-026FE9BEBA96}" dt="2022-03-15T02:13:56.463" v="1220" actId="26606"/>
          <ac:spMkLst>
            <pc:docMk/>
            <pc:sldMk cId="3309656867" sldId="271"/>
            <ac:spMk id="155" creationId="{9BF6EDB4-B4ED-4900-9E38-A7AE0EEEEA1F}"/>
          </ac:spMkLst>
        </pc:spChg>
        <pc:grpChg chg="del">
          <ac:chgData name="Roe, Kassidy Lyn" userId="cab043f2-3baf-4412-bb88-abea94333c69" providerId="ADAL" clId="{28881A0E-1785-41BB-B63E-026FE9BEBA96}" dt="2022-03-15T02:12:31.384" v="1217" actId="26606"/>
          <ac:grpSpMkLst>
            <pc:docMk/>
            <pc:sldMk cId="3309656867" sldId="271"/>
            <ac:grpSpMk id="11" creationId="{4F1F7357-8633-4CE7-BF80-475EE8A2FAEA}"/>
          </ac:grpSpMkLst>
        </pc:grpChg>
        <pc:grpChg chg="add del">
          <ac:chgData name="Roe, Kassidy Lyn" userId="cab043f2-3baf-4412-bb88-abea94333c69" providerId="ADAL" clId="{28881A0E-1785-41BB-B63E-026FE9BEBA96}" dt="2022-03-15T02:13:05.110" v="1219" actId="26606"/>
          <ac:grpSpMkLst>
            <pc:docMk/>
            <pc:sldMk cId="3309656867" sldId="271"/>
            <ac:grpSpMk id="39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15T02:13:56.463" v="1220" actId="26606"/>
          <ac:grpSpMkLst>
            <pc:docMk/>
            <pc:sldMk cId="3309656867" sldId="271"/>
            <ac:grpSpMk id="69" creationId="{2EF251E5-B061-410C-B249-58C6857613E1}"/>
          </ac:grpSpMkLst>
        </pc:grpChg>
        <pc:grpChg chg="add">
          <ac:chgData name="Roe, Kassidy Lyn" userId="cab043f2-3baf-4412-bb88-abea94333c69" providerId="ADAL" clId="{28881A0E-1785-41BB-B63E-026FE9BEBA96}" dt="2022-03-15T02:13:56.463" v="1220" actId="26606"/>
          <ac:grpSpMkLst>
            <pc:docMk/>
            <pc:sldMk cId="3309656867" sldId="271"/>
            <ac:grpSpMk id="101" creationId="{17C4610E-9C18-467B-BF10-BE6A974CC364}"/>
          </ac:grpSpMkLst>
        </pc:grpChg>
        <pc:grpChg chg="add">
          <ac:chgData name="Roe, Kassidy Lyn" userId="cab043f2-3baf-4412-bb88-abea94333c69" providerId="ADAL" clId="{28881A0E-1785-41BB-B63E-026FE9BEBA96}" dt="2022-03-15T02:13:56.463" v="1220" actId="26606"/>
          <ac:grpSpMkLst>
            <pc:docMk/>
            <pc:sldMk cId="3309656867" sldId="271"/>
            <ac:grpSpMk id="122" creationId="{A899734C-500F-4274-9854-8BFA14A1D7EE}"/>
          </ac:grpSpMkLst>
        </pc:grpChg>
        <pc:grpChg chg="add">
          <ac:chgData name="Roe, Kassidy Lyn" userId="cab043f2-3baf-4412-bb88-abea94333c69" providerId="ADAL" clId="{28881A0E-1785-41BB-B63E-026FE9BEBA96}" dt="2022-03-15T02:13:56.463" v="1220" actId="26606"/>
          <ac:grpSpMkLst>
            <pc:docMk/>
            <pc:sldMk cId="3309656867" sldId="271"/>
            <ac:grpSpMk id="129" creationId="{C664A566-6D08-4E84-9708-4916A20016FF}"/>
          </ac:grpSpMkLst>
        </pc:grpChg>
        <pc:grpChg chg="add">
          <ac:chgData name="Roe, Kassidy Lyn" userId="cab043f2-3baf-4412-bb88-abea94333c69" providerId="ADAL" clId="{28881A0E-1785-41BB-B63E-026FE9BEBA96}" dt="2022-03-15T02:13:56.463" v="1220" actId="26606"/>
          <ac:grpSpMkLst>
            <pc:docMk/>
            <pc:sldMk cId="3309656867" sldId="271"/>
            <ac:grpSpMk id="150" creationId="{B83678BA-0A50-4D51-9E9E-08BB66F83C37}"/>
          </ac:grpSpMkLst>
        </pc:grpChg>
        <pc:graphicFrameChg chg="mod modGraphic">
          <ac:chgData name="Roe, Kassidy Lyn" userId="cab043f2-3baf-4412-bb88-abea94333c69" providerId="ADAL" clId="{28881A0E-1785-41BB-B63E-026FE9BEBA96}" dt="2022-03-15T02:13:05.110" v="1219" actId="26606"/>
          <ac:graphicFrameMkLst>
            <pc:docMk/>
            <pc:sldMk cId="3309656867" sldId="271"/>
            <ac:graphicFrameMk id="5" creationId="{0B784281-BB0E-B77D-FE69-14B1106A3521}"/>
          </ac:graphicFrameMkLst>
        </pc:graphicFrameChg>
      </pc:sldChg>
      <pc:sldChg chg="addSp delSp modSp add mod modTransition">
        <pc:chgData name="Roe, Kassidy Lyn" userId="cab043f2-3baf-4412-bb88-abea94333c69" providerId="ADAL" clId="{28881A0E-1785-41BB-B63E-026FE9BEBA96}" dt="2022-03-23T02:34:32.422" v="3025"/>
        <pc:sldMkLst>
          <pc:docMk/>
          <pc:sldMk cId="806607225" sldId="272"/>
        </pc:sldMkLst>
        <pc:spChg chg="del">
          <ac:chgData name="Roe, Kassidy Lyn" userId="cab043f2-3baf-4412-bb88-abea94333c69" providerId="ADAL" clId="{28881A0E-1785-41BB-B63E-026FE9BEBA96}" dt="2022-03-15T02:16:07.640" v="1231" actId="26606"/>
          <ac:spMkLst>
            <pc:docMk/>
            <pc:sldMk cId="806607225" sldId="272"/>
            <ac:spMk id="37" creationId="{53BB5D57-6178-4F62-B472-0312F6D95A85}"/>
          </ac:spMkLst>
        </pc:spChg>
        <pc:spChg chg="add">
          <ac:chgData name="Roe, Kassidy Lyn" userId="cab043f2-3baf-4412-bb88-abea94333c69" providerId="ADAL" clId="{28881A0E-1785-41BB-B63E-026FE9BEBA96}" dt="2022-03-15T02:16:07.640" v="1231" actId="26606"/>
          <ac:spMkLst>
            <pc:docMk/>
            <pc:sldMk cId="806607225" sldId="272"/>
            <ac:spMk id="65" creationId="{53BB5D57-6178-4F62-B472-0312F6D95A85}"/>
          </ac:spMkLst>
        </pc:spChg>
        <pc:grpChg chg="del">
          <ac:chgData name="Roe, Kassidy Lyn" userId="cab043f2-3baf-4412-bb88-abea94333c69" providerId="ADAL" clId="{28881A0E-1785-41BB-B63E-026FE9BEBA96}" dt="2022-03-15T02:16:07.640" v="1231" actId="26606"/>
          <ac:grpSpMkLst>
            <pc:docMk/>
            <pc:sldMk cId="806607225" sldId="272"/>
            <ac:grpSpMk id="39" creationId="{4800B320-C486-4967-AFB8-58E3EBDA9EF5}"/>
          </ac:grpSpMkLst>
        </pc:grpChg>
        <pc:grpChg chg="add">
          <ac:chgData name="Roe, Kassidy Lyn" userId="cab043f2-3baf-4412-bb88-abea94333c69" providerId="ADAL" clId="{28881A0E-1785-41BB-B63E-026FE9BEBA96}" dt="2022-03-15T02:16:07.640" v="1231" actId="26606"/>
          <ac:grpSpMkLst>
            <pc:docMk/>
            <pc:sldMk cId="806607225" sldId="272"/>
            <ac:grpSpMk id="67" creationId="{4800B320-C486-4967-AFB8-58E3EBDA9EF5}"/>
          </ac:grpSpMkLst>
        </pc:grpChg>
        <pc:graphicFrameChg chg="mod">
          <ac:chgData name="Roe, Kassidy Lyn" userId="cab043f2-3baf-4412-bb88-abea94333c69" providerId="ADAL" clId="{28881A0E-1785-41BB-B63E-026FE9BEBA96}" dt="2022-03-18T01:49:51.856" v="1514" actId="20577"/>
          <ac:graphicFrameMkLst>
            <pc:docMk/>
            <pc:sldMk cId="806607225" sldId="272"/>
            <ac:graphicFrameMk id="5" creationId="{0B784281-BB0E-B77D-FE69-14B1106A3521}"/>
          </ac:graphicFrameMkLst>
        </pc:graphicFrameChg>
      </pc:sldChg>
      <pc:sldChg chg="modSp add modTransition">
        <pc:chgData name="Roe, Kassidy Lyn" userId="cab043f2-3baf-4412-bb88-abea94333c69" providerId="ADAL" clId="{28881A0E-1785-41BB-B63E-026FE9BEBA96}" dt="2022-03-23T02:34:36.989" v="3026"/>
        <pc:sldMkLst>
          <pc:docMk/>
          <pc:sldMk cId="4138051588" sldId="273"/>
        </pc:sldMkLst>
        <pc:graphicFrameChg chg="mod">
          <ac:chgData name="Roe, Kassidy Lyn" userId="cab043f2-3baf-4412-bb88-abea94333c69" providerId="ADAL" clId="{28881A0E-1785-41BB-B63E-026FE9BEBA96}" dt="2022-03-15T02:17:18.483" v="1267" actId="20577"/>
          <ac:graphicFrameMkLst>
            <pc:docMk/>
            <pc:sldMk cId="4138051588" sldId="273"/>
            <ac:graphicFrameMk id="5" creationId="{0B784281-BB0E-B77D-FE69-14B1106A3521}"/>
          </ac:graphicFrameMkLst>
        </pc:graphicFrameChg>
      </pc:sldChg>
      <pc:sldChg chg="addSp delSp modSp add mod modTransition modNotesTx">
        <pc:chgData name="Roe, Kassidy Lyn" userId="cab043f2-3baf-4412-bb88-abea94333c69" providerId="ADAL" clId="{28881A0E-1785-41BB-B63E-026FE9BEBA96}" dt="2022-03-23T02:34:16.678" v="3022"/>
        <pc:sldMkLst>
          <pc:docMk/>
          <pc:sldMk cId="384403313" sldId="274"/>
        </pc:sldMkLst>
        <pc:spChg chg="mod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2" creationId="{FD50DA1D-3E77-4E41-A168-A130D23D1356}"/>
          </ac:spMkLst>
        </pc:spChg>
        <pc:spChg chg="del mod">
          <ac:chgData name="Roe, Kassidy Lyn" userId="cab043f2-3baf-4412-bb88-abea94333c69" providerId="ADAL" clId="{28881A0E-1785-41BB-B63E-026FE9BEBA96}" dt="2022-03-15T02:24:22.498" v="1368" actId="26606"/>
          <ac:spMkLst>
            <pc:docMk/>
            <pc:sldMk cId="384403313" sldId="274"/>
            <ac:spMk id="3" creationId="{A3A1BD96-C823-4978-98DF-57E8921C4866}"/>
          </ac:spMkLst>
        </pc:spChg>
        <pc:spChg chg="add del">
          <ac:chgData name="Roe, Kassidy Lyn" userId="cab043f2-3baf-4412-bb88-abea94333c69" providerId="ADAL" clId="{28881A0E-1785-41BB-B63E-026FE9BEBA96}" dt="2022-03-15T02:24:22.483" v="1367" actId="26606"/>
          <ac:spMkLst>
            <pc:docMk/>
            <pc:sldMk cId="384403313" sldId="274"/>
            <ac:spMk id="98" creationId="{398E8958-A0BD-4366-8F61-3A496C51CD60}"/>
          </ac:spMkLst>
        </pc:spChg>
        <pc:spChg chg="add del">
          <ac:chgData name="Roe, Kassidy Lyn" userId="cab043f2-3baf-4412-bb88-abea94333c69" providerId="ADAL" clId="{28881A0E-1785-41BB-B63E-026FE9BEBA96}" dt="2022-03-15T02:25:17.077" v="1381" actId="26606"/>
          <ac:spMkLst>
            <pc:docMk/>
            <pc:sldMk cId="384403313" sldId="274"/>
            <ac:spMk id="115" creationId="{828D1E49-2A21-4A83-A0E0-FB1597B4B2ED}"/>
          </ac:spMkLst>
        </pc:spChg>
        <pc:spChg chg="add del">
          <ac:chgData name="Roe, Kassidy Lyn" userId="cab043f2-3baf-4412-bb88-abea94333c69" providerId="ADAL" clId="{28881A0E-1785-41BB-B63E-026FE9BEBA96}" dt="2022-03-15T02:24:22.483" v="1367" actId="26606"/>
          <ac:spMkLst>
            <pc:docMk/>
            <pc:sldMk cId="384403313" sldId="274"/>
            <ac:spMk id="123" creationId="{1429180E-866D-447C-A170-484000E48972}"/>
          </ac:spMkLst>
        </pc:spChg>
        <pc:spChg chg="add del">
          <ac:chgData name="Roe, Kassidy Lyn" userId="cab043f2-3baf-4412-bb88-abea94333c69" providerId="ADAL" clId="{28881A0E-1785-41BB-B63E-026FE9BEBA96}" dt="2022-03-15T02:24:44.261" v="1371" actId="26606"/>
          <ac:spMkLst>
            <pc:docMk/>
            <pc:sldMk cId="384403313" sldId="274"/>
            <ac:spMk id="124" creationId="{828D1E49-2A21-4A83-A0E0-FB1597B4B2ED}"/>
          </ac:spMkLst>
        </pc:spChg>
        <pc:spChg chg="add del">
          <ac:chgData name="Roe, Kassidy Lyn" userId="cab043f2-3baf-4412-bb88-abea94333c69" providerId="ADAL" clId="{28881A0E-1785-41BB-B63E-026FE9BEBA96}" dt="2022-03-15T02:24:22.483" v="1367" actId="26606"/>
          <ac:spMkLst>
            <pc:docMk/>
            <pc:sldMk cId="384403313" sldId="274"/>
            <ac:spMk id="125" creationId="{FEE51AA4-287D-4CB8-8CD4-D6986106F43C}"/>
          </ac:spMkLst>
        </pc:spChg>
        <pc:spChg chg="add del">
          <ac:chgData name="Roe, Kassidy Lyn" userId="cab043f2-3baf-4412-bb88-abea94333c69" providerId="ADAL" clId="{28881A0E-1785-41BB-B63E-026FE9BEBA96}" dt="2022-03-15T02:24:22.483" v="1367" actId="26606"/>
          <ac:spMkLst>
            <pc:docMk/>
            <pc:sldMk cId="384403313" sldId="274"/>
            <ac:spMk id="127" creationId="{0177ACA7-E71A-4888-9EBD-074801D881CC}"/>
          </ac:spMkLst>
        </pc:spChg>
        <pc:spChg chg="add del">
          <ac:chgData name="Roe, Kassidy Lyn" userId="cab043f2-3baf-4412-bb88-abea94333c69" providerId="ADAL" clId="{28881A0E-1785-41BB-B63E-026FE9BEBA96}" dt="2022-03-15T02:24:22.483" v="1367" actId="26606"/>
          <ac:spMkLst>
            <pc:docMk/>
            <pc:sldMk cId="384403313" sldId="274"/>
            <ac:spMk id="129" creationId="{B2DF6337-9683-4A06-B3D5-CB22C7F4F2BE}"/>
          </ac:spMkLst>
        </pc:spChg>
        <pc:spChg chg="add del">
          <ac:chgData name="Roe, Kassidy Lyn" userId="cab043f2-3baf-4412-bb88-abea94333c69" providerId="ADAL" clId="{28881A0E-1785-41BB-B63E-026FE9BEBA96}" dt="2022-03-15T02:25:37.787" v="1387" actId="26606"/>
          <ac:spMkLst>
            <pc:docMk/>
            <pc:sldMk cId="384403313" sldId="274"/>
            <ac:spMk id="148" creationId="{48CAE4AE-A9DF-45AF-9A9C-1712BC63418E}"/>
          </ac:spMkLst>
        </pc:spChg>
        <pc:spChg chg="add del">
          <ac:chgData name="Roe, Kassidy Lyn" userId="cab043f2-3baf-4412-bb88-abea94333c69" providerId="ADAL" clId="{28881A0E-1785-41BB-B63E-026FE9BEBA96}" dt="2022-03-15T02:24:44.261" v="1371" actId="26606"/>
          <ac:spMkLst>
            <pc:docMk/>
            <pc:sldMk cId="384403313" sldId="274"/>
            <ac:spMk id="149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2:24:46.669" v="1373" actId="26606"/>
          <ac:spMkLst>
            <pc:docMk/>
            <pc:sldMk cId="384403313" sldId="274"/>
            <ac:spMk id="151" creationId="{863FD0EB-DDF9-4169-BF2D-2A00FD515259}"/>
          </ac:spMkLst>
        </pc:spChg>
        <pc:spChg chg="add del">
          <ac:chgData name="Roe, Kassidy Lyn" userId="cab043f2-3baf-4412-bb88-abea94333c69" providerId="ADAL" clId="{28881A0E-1785-41BB-B63E-026FE9BEBA96}" dt="2022-03-15T02:24:46.669" v="1373" actId="26606"/>
          <ac:spMkLst>
            <pc:docMk/>
            <pc:sldMk cId="384403313" sldId="274"/>
            <ac:spMk id="153" creationId="{FEFC8BAE-02F8-41B1-A078-FC60092F7F2C}"/>
          </ac:spMkLst>
        </pc:spChg>
        <pc:spChg chg="add del">
          <ac:chgData name="Roe, Kassidy Lyn" userId="cab043f2-3baf-4412-bb88-abea94333c69" providerId="ADAL" clId="{28881A0E-1785-41BB-B63E-026FE9BEBA96}" dt="2022-03-15T02:25:17.077" v="1381" actId="26606"/>
          <ac:spMkLst>
            <pc:docMk/>
            <pc:sldMk cId="384403313" sldId="274"/>
            <ac:spMk id="158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159" creationId="{FEE51AA4-287D-4CB8-8CD4-D6986106F43C}"/>
          </ac:spMkLst>
        </pc:spChg>
        <pc:spChg chg="add del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160" creationId="{0177ACA7-E71A-4888-9EBD-074801D881CC}"/>
          </ac:spMkLst>
        </pc:spChg>
        <pc:spChg chg="add del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161" creationId="{B2DF6337-9683-4A06-B3D5-CB22C7F4F2BE}"/>
          </ac:spMkLst>
        </pc:spChg>
        <pc:spChg chg="add del">
          <ac:chgData name="Roe, Kassidy Lyn" userId="cab043f2-3baf-4412-bb88-abea94333c69" providerId="ADAL" clId="{28881A0E-1785-41BB-B63E-026FE9BEBA96}" dt="2022-03-15T02:25:37.787" v="1387" actId="26606"/>
          <ac:spMkLst>
            <pc:docMk/>
            <pc:sldMk cId="384403313" sldId="274"/>
            <ac:spMk id="178" creationId="{E972DE0D-2E53-4159-ABD3-C601524262C2}"/>
          </ac:spMkLst>
        </pc:spChg>
        <pc:spChg chg="add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181" creationId="{1A2438B2-9912-419F-9C39-448B5CB183DA}"/>
          </ac:spMkLst>
        </pc:spChg>
        <pc:spChg chg="add del">
          <ac:chgData name="Roe, Kassidy Lyn" userId="cab043f2-3baf-4412-bb88-abea94333c69" providerId="ADAL" clId="{28881A0E-1785-41BB-B63E-026FE9BEBA96}" dt="2022-03-15T02:24:46.669" v="1373" actId="26606"/>
          <ac:spMkLst>
            <pc:docMk/>
            <pc:sldMk cId="384403313" sldId="274"/>
            <ac:spMk id="257" creationId="{94ABDF8E-2BF0-41B8-A658-ECB324D9E1C3}"/>
          </ac:spMkLst>
        </pc:spChg>
        <pc:spChg chg="add del">
          <ac:chgData name="Roe, Kassidy Lyn" userId="cab043f2-3baf-4412-bb88-abea94333c69" providerId="ADAL" clId="{28881A0E-1785-41BB-B63E-026FE9BEBA96}" dt="2022-03-15T02:25:34.008" v="1385" actId="26606"/>
          <ac:spMkLst>
            <pc:docMk/>
            <pc:sldMk cId="384403313" sldId="274"/>
            <ac:spMk id="287" creationId="{675F0547-C7AB-4477-A626-778525DFDCBB}"/>
          </ac:spMkLst>
        </pc:spChg>
        <pc:spChg chg="add del">
          <ac:chgData name="Roe, Kassidy Lyn" userId="cab043f2-3baf-4412-bb88-abea94333c69" providerId="ADAL" clId="{28881A0E-1785-41BB-B63E-026FE9BEBA96}" dt="2022-03-15T02:24:22.498" v="1368" actId="26606"/>
          <ac:spMkLst>
            <pc:docMk/>
            <pc:sldMk cId="384403313" sldId="274"/>
            <ac:spMk id="3078" creationId="{828D1E49-2A21-4A83-A0E0-FB1597B4B2ED}"/>
          </ac:spMkLst>
        </pc:spChg>
        <pc:spChg chg="add del">
          <ac:chgData name="Roe, Kassidy Lyn" userId="cab043f2-3baf-4412-bb88-abea94333c69" providerId="ADAL" clId="{28881A0E-1785-41BB-B63E-026FE9BEBA96}" dt="2022-03-15T02:24:22.498" v="1368" actId="26606"/>
          <ac:spMkLst>
            <pc:docMk/>
            <pc:sldMk cId="384403313" sldId="274"/>
            <ac:spMk id="3101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2:24:46.748" v="1374" actId="26606"/>
          <ac:spMkLst>
            <pc:docMk/>
            <pc:sldMk cId="384403313" sldId="274"/>
            <ac:spMk id="3104" creationId="{828D1E49-2A21-4A83-A0E0-FB1597B4B2ED}"/>
          </ac:spMkLst>
        </pc:spChg>
        <pc:spChg chg="add del">
          <ac:chgData name="Roe, Kassidy Lyn" userId="cab043f2-3baf-4412-bb88-abea94333c69" providerId="ADAL" clId="{28881A0E-1785-41BB-B63E-026FE9BEBA96}" dt="2022-03-15T02:24:46.748" v="1374" actId="26606"/>
          <ac:spMkLst>
            <pc:docMk/>
            <pc:sldMk cId="384403313" sldId="274"/>
            <ac:spMk id="3127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2:24:46.669" v="1373" actId="26606"/>
          <ac:spMkLst>
            <pc:docMk/>
            <pc:sldMk cId="384403313" sldId="274"/>
            <ac:spMk id="3132" creationId="{68293B96-AC95-4F91-A6A1-F5B9EBA75AD2}"/>
          </ac:spMkLst>
        </pc:spChg>
        <pc:spChg chg="add del">
          <ac:chgData name="Roe, Kassidy Lyn" userId="cab043f2-3baf-4412-bb88-abea94333c69" providerId="ADAL" clId="{28881A0E-1785-41BB-B63E-026FE9BEBA96}" dt="2022-03-15T02:24:46.669" v="1373" actId="26606"/>
          <ac:spMkLst>
            <pc:docMk/>
            <pc:sldMk cId="384403313" sldId="274"/>
            <ac:spMk id="3155" creationId="{7D51DB48-98D5-49DE-AD5F-8A9734357E11}"/>
          </ac:spMkLst>
        </pc:spChg>
        <pc:spChg chg="add del">
          <ac:chgData name="Roe, Kassidy Lyn" userId="cab043f2-3baf-4412-bb88-abea94333c69" providerId="ADAL" clId="{28881A0E-1785-41BB-B63E-026FE9BEBA96}" dt="2022-03-15T02:25:17.133" v="1382" actId="26606"/>
          <ac:spMkLst>
            <pc:docMk/>
            <pc:sldMk cId="384403313" sldId="274"/>
            <ac:spMk id="3157" creationId="{48CAE4AE-A9DF-45AF-9A9C-1712BC63418E}"/>
          </ac:spMkLst>
        </pc:spChg>
        <pc:spChg chg="add del">
          <ac:chgData name="Roe, Kassidy Lyn" userId="cab043f2-3baf-4412-bb88-abea94333c69" providerId="ADAL" clId="{28881A0E-1785-41BB-B63E-026FE9BEBA96}" dt="2022-03-15T02:25:17.133" v="1382" actId="26606"/>
          <ac:spMkLst>
            <pc:docMk/>
            <pc:sldMk cId="384403313" sldId="274"/>
            <ac:spMk id="3161" creationId="{E972DE0D-2E53-4159-ABD3-C601524262C2}"/>
          </ac:spMkLst>
        </pc:spChg>
        <pc:spChg chg="add del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3173" creationId="{398E8958-A0BD-4366-8F61-3A496C51CD60}"/>
          </ac:spMkLst>
        </pc:spChg>
        <pc:spChg chg="add del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3196" creationId="{1429180E-866D-447C-A170-484000E48972}"/>
          </ac:spMkLst>
        </pc:spChg>
        <pc:spChg chg="add del">
          <ac:chgData name="Roe, Kassidy Lyn" userId="cab043f2-3baf-4412-bb88-abea94333c69" providerId="ADAL" clId="{28881A0E-1785-41BB-B63E-026FE9BEBA96}" dt="2022-03-15T02:25:34.008" v="1385" actId="26606"/>
          <ac:spMkLst>
            <pc:docMk/>
            <pc:sldMk cId="384403313" sldId="274"/>
            <ac:spMk id="3198" creationId="{6420E2B4-24E6-4FB9-BCF4-A3376DFA110A}"/>
          </ac:spMkLst>
        </pc:spChg>
        <pc:spChg chg="add">
          <ac:chgData name="Roe, Kassidy Lyn" userId="cab043f2-3baf-4412-bb88-abea94333c69" providerId="ADAL" clId="{28881A0E-1785-41BB-B63E-026FE9BEBA96}" dt="2022-03-15T02:25:37.818" v="1388" actId="26606"/>
          <ac:spMkLst>
            <pc:docMk/>
            <pc:sldMk cId="384403313" sldId="274"/>
            <ac:spMk id="3199" creationId="{54FA7551-62F4-4FD6-98F0-F440C2EFBB85}"/>
          </ac:spMkLst>
        </pc:spChg>
        <pc:grpChg chg="add del">
          <ac:chgData name="Roe, Kassidy Lyn" userId="cab043f2-3baf-4412-bb88-abea94333c69" providerId="ADAL" clId="{28881A0E-1785-41BB-B63E-026FE9BEBA96}" dt="2022-03-15T02:24:22.483" v="1367" actId="26606"/>
          <ac:grpSpMkLst>
            <pc:docMk/>
            <pc:sldMk cId="384403313" sldId="274"/>
            <ac:grpSpMk id="100" creationId="{D445862C-E73D-4EFB-9DD5-8A5E3473E113}"/>
          </ac:grpSpMkLst>
        </pc:grpChg>
        <pc:grpChg chg="add del">
          <ac:chgData name="Roe, Kassidy Lyn" userId="cab043f2-3baf-4412-bb88-abea94333c69" providerId="ADAL" clId="{28881A0E-1785-41BB-B63E-026FE9BEBA96}" dt="2022-03-15T02:25:17.077" v="1381" actId="26606"/>
          <ac:grpSpMkLst>
            <pc:docMk/>
            <pc:sldMk cId="384403313" sldId="274"/>
            <ac:grpSpMk id="117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15T02:24:44.261" v="1371" actId="26606"/>
          <ac:grpSpMkLst>
            <pc:docMk/>
            <pc:sldMk cId="384403313" sldId="274"/>
            <ac:grpSpMk id="126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15T02:25:37.787" v="1387" actId="26606"/>
          <ac:grpSpMkLst>
            <pc:docMk/>
            <pc:sldMk cId="384403313" sldId="274"/>
            <ac:grpSpMk id="150" creationId="{6C272060-BC98-4C91-A58F-4DFEC566CF7F}"/>
          </ac:grpSpMkLst>
        </pc:grpChg>
        <pc:grpChg chg="add">
          <ac:chgData name="Roe, Kassidy Lyn" userId="cab043f2-3baf-4412-bb88-abea94333c69" providerId="ADAL" clId="{28881A0E-1785-41BB-B63E-026FE9BEBA96}" dt="2022-03-15T02:25:37.818" v="1388" actId="26606"/>
          <ac:grpSpMkLst>
            <pc:docMk/>
            <pc:sldMk cId="384403313" sldId="274"/>
            <ac:grpSpMk id="179" creationId="{604D1569-A1A7-470B-8546-EE5D81F2DD76}"/>
          </ac:grpSpMkLst>
        </pc:grpChg>
        <pc:grpChg chg="add">
          <ac:chgData name="Roe, Kassidy Lyn" userId="cab043f2-3baf-4412-bb88-abea94333c69" providerId="ADAL" clId="{28881A0E-1785-41BB-B63E-026FE9BEBA96}" dt="2022-03-15T02:25:37.818" v="1388" actId="26606"/>
          <ac:grpSpMkLst>
            <pc:docMk/>
            <pc:sldMk cId="384403313" sldId="274"/>
            <ac:grpSpMk id="180" creationId="{C85769A7-372A-438A-9AA5-96DC5E66F12F}"/>
          </ac:grpSpMkLst>
        </pc:grpChg>
        <pc:grpChg chg="add del">
          <ac:chgData name="Roe, Kassidy Lyn" userId="cab043f2-3baf-4412-bb88-abea94333c69" providerId="ADAL" clId="{28881A0E-1785-41BB-B63E-026FE9BEBA96}" dt="2022-03-15T02:25:34.008" v="1385" actId="26606"/>
          <ac:grpSpMkLst>
            <pc:docMk/>
            <pc:sldMk cId="384403313" sldId="274"/>
            <ac:grpSpMk id="259" creationId="{1F5D0122-4BFE-4B20-81AE-3288966EE1C2}"/>
          </ac:grpSpMkLst>
        </pc:grpChg>
        <pc:grpChg chg="add del">
          <ac:chgData name="Roe, Kassidy Lyn" userId="cab043f2-3baf-4412-bb88-abea94333c69" providerId="ADAL" clId="{28881A0E-1785-41BB-B63E-026FE9BEBA96}" dt="2022-03-15T02:25:34.008" v="1385" actId="26606"/>
          <ac:grpSpMkLst>
            <pc:docMk/>
            <pc:sldMk cId="384403313" sldId="274"/>
            <ac:grpSpMk id="282" creationId="{3664E9D7-CFD6-4BF1-9244-6F75D2C889D1}"/>
          </ac:grpSpMkLst>
        </pc:grpChg>
        <pc:grpChg chg="add del">
          <ac:chgData name="Roe, Kassidy Lyn" userId="cab043f2-3baf-4412-bb88-abea94333c69" providerId="ADAL" clId="{28881A0E-1785-41BB-B63E-026FE9BEBA96}" dt="2022-03-15T02:24:22.498" v="1368" actId="26606"/>
          <ac:grpSpMkLst>
            <pc:docMk/>
            <pc:sldMk cId="384403313" sldId="274"/>
            <ac:grpSpMk id="3079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15T02:24:46.748" v="1374" actId="26606"/>
          <ac:grpSpMkLst>
            <pc:docMk/>
            <pc:sldMk cId="384403313" sldId="274"/>
            <ac:grpSpMk id="3105" creationId="{088B852E-5494-418B-A833-75CF016A9E20}"/>
          </ac:grpSpMkLst>
        </pc:grpChg>
        <pc:grpChg chg="add del">
          <ac:chgData name="Roe, Kassidy Lyn" userId="cab043f2-3baf-4412-bb88-abea94333c69" providerId="ADAL" clId="{28881A0E-1785-41BB-B63E-026FE9BEBA96}" dt="2022-03-15T02:24:46.669" v="1373" actId="26606"/>
          <ac:grpSpMkLst>
            <pc:docMk/>
            <pc:sldMk cId="384403313" sldId="274"/>
            <ac:grpSpMk id="3133" creationId="{44F5C13C-7597-47EF-A60E-E0483B59156B}"/>
          </ac:grpSpMkLst>
        </pc:grpChg>
        <pc:grpChg chg="add del">
          <ac:chgData name="Roe, Kassidy Lyn" userId="cab043f2-3baf-4412-bb88-abea94333c69" providerId="ADAL" clId="{28881A0E-1785-41BB-B63E-026FE9BEBA96}" dt="2022-03-15T02:25:17.133" v="1382" actId="26606"/>
          <ac:grpSpMkLst>
            <pc:docMk/>
            <pc:sldMk cId="384403313" sldId="274"/>
            <ac:grpSpMk id="3158" creationId="{6C272060-BC98-4C91-A58F-4DFEC566CF7F}"/>
          </ac:grpSpMkLst>
        </pc:grpChg>
        <pc:grpChg chg="add del">
          <ac:chgData name="Roe, Kassidy Lyn" userId="cab043f2-3baf-4412-bb88-abea94333c69" providerId="ADAL" clId="{28881A0E-1785-41BB-B63E-026FE9BEBA96}" dt="2022-03-15T02:25:37.818" v="1388" actId="26606"/>
          <ac:grpSpMkLst>
            <pc:docMk/>
            <pc:sldMk cId="384403313" sldId="274"/>
            <ac:grpSpMk id="3174" creationId="{D445862C-E73D-4EFB-9DD5-8A5E3473E113}"/>
          </ac:grpSpMkLst>
        </pc:grpChg>
        <pc:graphicFrameChg chg="add mod modGraphic">
          <ac:chgData name="Roe, Kassidy Lyn" userId="cab043f2-3baf-4412-bb88-abea94333c69" providerId="ADAL" clId="{28881A0E-1785-41BB-B63E-026FE9BEBA96}" dt="2022-03-23T02:11:19.219" v="1613" actId="313"/>
          <ac:graphicFrameMkLst>
            <pc:docMk/>
            <pc:sldMk cId="384403313" sldId="274"/>
            <ac:graphicFrameMk id="3103" creationId="{C12D1EB9-24D3-E3B6-C774-00C435AE5C55}"/>
          </ac:graphicFrameMkLst>
        </pc:graphicFrameChg>
        <pc:picChg chg="mod ord">
          <ac:chgData name="Roe, Kassidy Lyn" userId="cab043f2-3baf-4412-bb88-abea94333c69" providerId="ADAL" clId="{28881A0E-1785-41BB-B63E-026FE9BEBA96}" dt="2022-03-15T02:25:37.818" v="1388" actId="26606"/>
          <ac:picMkLst>
            <pc:docMk/>
            <pc:sldMk cId="384403313" sldId="274"/>
            <ac:picMk id="3076" creationId="{44ACBC62-42CD-45B0-9678-FCA20A3C2BBC}"/>
          </ac:picMkLst>
        </pc:picChg>
      </pc:sldChg>
      <pc:sldChg chg="addSp delSp modSp new mod modTransition">
        <pc:chgData name="Roe, Kassidy Lyn" userId="cab043f2-3baf-4412-bb88-abea94333c69" providerId="ADAL" clId="{28881A0E-1785-41BB-B63E-026FE9BEBA96}" dt="2022-03-23T02:34:22.617" v="3023"/>
        <pc:sldMkLst>
          <pc:docMk/>
          <pc:sldMk cId="1127053503" sldId="275"/>
        </pc:sldMkLst>
        <pc:spChg chg="mod">
          <ac:chgData name="Roe, Kassidy Lyn" userId="cab043f2-3baf-4412-bb88-abea94333c69" providerId="ADAL" clId="{28881A0E-1785-41BB-B63E-026FE9BEBA96}" dt="2022-03-15T02:26:10.832" v="1405" actId="20577"/>
          <ac:spMkLst>
            <pc:docMk/>
            <pc:sldMk cId="1127053503" sldId="275"/>
            <ac:spMk id="2" creationId="{D857DEFF-28FE-4944-92A6-2249E91E8512}"/>
          </ac:spMkLst>
        </pc:spChg>
        <pc:spChg chg="del mod">
          <ac:chgData name="Roe, Kassidy Lyn" userId="cab043f2-3baf-4412-bb88-abea94333c69" providerId="ADAL" clId="{28881A0E-1785-41BB-B63E-026FE9BEBA96}" dt="2022-03-15T02:27:07.706" v="1476" actId="26606"/>
          <ac:spMkLst>
            <pc:docMk/>
            <pc:sldMk cId="1127053503" sldId="275"/>
            <ac:spMk id="3" creationId="{77040163-4A79-4AD1-95B1-C04037F152DC}"/>
          </ac:spMkLst>
        </pc:spChg>
        <pc:graphicFrameChg chg="add">
          <ac:chgData name="Roe, Kassidy Lyn" userId="cab043f2-3baf-4412-bb88-abea94333c69" providerId="ADAL" clId="{28881A0E-1785-41BB-B63E-026FE9BEBA96}" dt="2022-03-15T02:27:07.706" v="1476" actId="26606"/>
          <ac:graphicFrameMkLst>
            <pc:docMk/>
            <pc:sldMk cId="1127053503" sldId="275"/>
            <ac:graphicFrameMk id="5" creationId="{DE834C0A-D2EA-AFED-DA4E-CA9B370F04F8}"/>
          </ac:graphicFrameMkLst>
        </pc:graphicFrameChg>
      </pc:sldChg>
      <pc:sldChg chg="modTransition">
        <pc:chgData name="Roe, Kassidy Lyn" userId="cab043f2-3baf-4412-bb88-abea94333c69" providerId="ADAL" clId="{28881A0E-1785-41BB-B63E-026FE9BEBA96}" dt="2022-03-23T02:34:54.243" v="3030"/>
        <pc:sldMkLst>
          <pc:docMk/>
          <pc:sldMk cId="1985552981" sldId="276"/>
        </pc:sldMkLst>
      </pc:sldChg>
      <pc:sldChg chg="modTransition">
        <pc:chgData name="Roe, Kassidy Lyn" userId="cab043f2-3baf-4412-bb88-abea94333c69" providerId="ADAL" clId="{28881A0E-1785-41BB-B63E-026FE9BEBA96}" dt="2022-03-23T02:35:02.471" v="3032"/>
        <pc:sldMkLst>
          <pc:docMk/>
          <pc:sldMk cId="72458371" sldId="277"/>
        </pc:sldMkLst>
      </pc:sldChg>
      <pc:sldChg chg="modTransition">
        <pc:chgData name="Roe, Kassidy Lyn" userId="cab043f2-3baf-4412-bb88-abea94333c69" providerId="ADAL" clId="{28881A0E-1785-41BB-B63E-026FE9BEBA96}" dt="2022-03-23T02:35:08.956" v="3033"/>
        <pc:sldMkLst>
          <pc:docMk/>
          <pc:sldMk cId="953275402" sldId="279"/>
        </pc:sldMkLst>
      </pc:sldChg>
      <pc:sldChg chg="modTransition">
        <pc:chgData name="Roe, Kassidy Lyn" userId="cab043f2-3baf-4412-bb88-abea94333c69" providerId="ADAL" clId="{28881A0E-1785-41BB-B63E-026FE9BEBA96}" dt="2022-03-23T02:38:25.916" v="3060"/>
        <pc:sldMkLst>
          <pc:docMk/>
          <pc:sldMk cId="4216449958" sldId="280"/>
        </pc:sldMkLst>
      </pc:sldChg>
      <pc:sldChg chg="modTransition">
        <pc:chgData name="Roe, Kassidy Lyn" userId="cab043f2-3baf-4412-bb88-abea94333c69" providerId="ADAL" clId="{28881A0E-1785-41BB-B63E-026FE9BEBA96}" dt="2022-03-23T02:37:13.175" v="3050"/>
        <pc:sldMkLst>
          <pc:docMk/>
          <pc:sldMk cId="725814660" sldId="282"/>
        </pc:sldMkLst>
      </pc:sldChg>
      <pc:sldChg chg="addSp delSp modSp mod modTransition setBg">
        <pc:chgData name="Roe, Kassidy Lyn" userId="cab043f2-3baf-4412-bb88-abea94333c69" providerId="ADAL" clId="{28881A0E-1785-41BB-B63E-026FE9BEBA96}" dt="2022-03-23T14:06:50.379" v="3063" actId="313"/>
        <pc:sldMkLst>
          <pc:docMk/>
          <pc:sldMk cId="407262907" sldId="283"/>
        </pc:sldMkLst>
        <pc:spChg chg="mod">
          <ac:chgData name="Roe, Kassidy Lyn" userId="cab043f2-3baf-4412-bb88-abea94333c69" providerId="ADAL" clId="{28881A0E-1785-41BB-B63E-026FE9BEBA96}" dt="2022-03-23T02:32:28.430" v="3015" actId="26606"/>
          <ac:spMkLst>
            <pc:docMk/>
            <pc:sldMk cId="407262907" sldId="283"/>
            <ac:spMk id="2" creationId="{FD50DA1D-3E77-4E41-A168-A130D23D1356}"/>
          </ac:spMkLst>
        </pc:spChg>
        <pc:spChg chg="del mod">
          <ac:chgData name="Roe, Kassidy Lyn" userId="cab043f2-3baf-4412-bb88-abea94333c69" providerId="ADAL" clId="{28881A0E-1785-41BB-B63E-026FE9BEBA96}" dt="2022-03-23T02:32:28.430" v="3015" actId="26606"/>
          <ac:spMkLst>
            <pc:docMk/>
            <pc:sldMk cId="407262907" sldId="283"/>
            <ac:spMk id="3" creationId="{A3A1BD96-C823-4978-98DF-57E8921C4866}"/>
          </ac:spMkLst>
        </pc:spChg>
        <pc:spChg chg="add">
          <ac:chgData name="Roe, Kassidy Lyn" userId="cab043f2-3baf-4412-bb88-abea94333c69" providerId="ADAL" clId="{28881A0E-1785-41BB-B63E-026FE9BEBA96}" dt="2022-03-23T02:32:28.430" v="3015" actId="26606"/>
          <ac:spMkLst>
            <pc:docMk/>
            <pc:sldMk cId="407262907" sldId="283"/>
            <ac:spMk id="9" creationId="{982413CC-69E6-4BDA-A88D-E4EF8F95B27D}"/>
          </ac:spMkLst>
        </pc:spChg>
        <pc:grpChg chg="add">
          <ac:chgData name="Roe, Kassidy Lyn" userId="cab043f2-3baf-4412-bb88-abea94333c69" providerId="ADAL" clId="{28881A0E-1785-41BB-B63E-026FE9BEBA96}" dt="2022-03-23T02:32:28.430" v="3015" actId="26606"/>
          <ac:grpSpMkLst>
            <pc:docMk/>
            <pc:sldMk cId="407262907" sldId="283"/>
            <ac:grpSpMk id="11" creationId="{4F1F7357-8633-4CE7-BF80-475EE8A2FAEA}"/>
          </ac:grpSpMkLst>
        </pc:grpChg>
        <pc:graphicFrameChg chg="add mod">
          <ac:chgData name="Roe, Kassidy Lyn" userId="cab043f2-3baf-4412-bb88-abea94333c69" providerId="ADAL" clId="{28881A0E-1785-41BB-B63E-026FE9BEBA96}" dt="2022-03-23T14:06:50.379" v="3063" actId="313"/>
          <ac:graphicFrameMkLst>
            <pc:docMk/>
            <pc:sldMk cId="407262907" sldId="283"/>
            <ac:graphicFrameMk id="5" creationId="{E2077882-F62C-2B84-AD25-1E9E7C0D7CAD}"/>
          </ac:graphicFrameMkLst>
        </pc:graphicFrameChg>
      </pc:sldChg>
    </pc:docChg>
  </pc:docChgLst>
  <pc:docChgLst>
    <pc:chgData name="Roe, Kassidy Lyn" userId="S::kroe@rockets.utoledo.edu::cab043f2-3baf-4412-bb88-abea94333c69" providerId="AD" clId="Web-{5467E6B4-23A4-FC00-B73E-D6E853C46E4F}"/>
    <pc:docChg chg="addSld delSld modSld">
      <pc:chgData name="Roe, Kassidy Lyn" userId="S::kroe@rockets.utoledo.edu::cab043f2-3baf-4412-bb88-abea94333c69" providerId="AD" clId="Web-{5467E6B4-23A4-FC00-B73E-D6E853C46E4F}" dt="2022-03-22T21:04:07.537" v="853" actId="20577"/>
      <pc:docMkLst>
        <pc:docMk/>
      </pc:docMkLst>
      <pc:sldChg chg="modSp">
        <pc:chgData name="Roe, Kassidy Lyn" userId="S::kroe@rockets.utoledo.edu::cab043f2-3baf-4412-bb88-abea94333c69" providerId="AD" clId="Web-{5467E6B4-23A4-FC00-B73E-D6E853C46E4F}" dt="2022-03-22T21:04:07.537" v="853" actId="20577"/>
        <pc:sldMkLst>
          <pc:docMk/>
          <pc:sldMk cId="109857222" sldId="256"/>
        </pc:sldMkLst>
        <pc:spChg chg="mod">
          <ac:chgData name="Roe, Kassidy Lyn" userId="S::kroe@rockets.utoledo.edu::cab043f2-3baf-4412-bb88-abea94333c69" providerId="AD" clId="Web-{5467E6B4-23A4-FC00-B73E-D6E853C46E4F}" dt="2022-03-22T21:04:07.537" v="85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Roe, Kassidy Lyn" userId="S::kroe@rockets.utoledo.edu::cab043f2-3baf-4412-bb88-abea94333c69" providerId="AD" clId="Web-{5467E6B4-23A4-FC00-B73E-D6E853C46E4F}" dt="2022-03-22T20:29:14.425" v="4" actId="1076"/>
        <pc:sldMkLst>
          <pc:docMk/>
          <pc:sldMk cId="1374666368" sldId="260"/>
        </pc:sldMkLst>
        <pc:spChg chg="mod">
          <ac:chgData name="Roe, Kassidy Lyn" userId="S::kroe@rockets.utoledo.edu::cab043f2-3baf-4412-bb88-abea94333c69" providerId="AD" clId="Web-{5467E6B4-23A4-FC00-B73E-D6E853C46E4F}" dt="2022-03-22T20:29:14.425" v="4" actId="1076"/>
          <ac:spMkLst>
            <pc:docMk/>
            <pc:sldMk cId="1374666368" sldId="260"/>
            <ac:spMk id="3" creationId="{A3A1BD96-C823-4978-98DF-57E8921C4866}"/>
          </ac:spMkLst>
        </pc:spChg>
      </pc:sldChg>
      <pc:sldChg chg="addSp delSp modSp">
        <pc:chgData name="Roe, Kassidy Lyn" userId="S::kroe@rockets.utoledo.edu::cab043f2-3baf-4412-bb88-abea94333c69" providerId="AD" clId="Web-{5467E6B4-23A4-FC00-B73E-D6E853C46E4F}" dt="2022-03-22T20:49:46.204" v="712" actId="20577"/>
        <pc:sldMkLst>
          <pc:docMk/>
          <pc:sldMk cId="3504451432" sldId="261"/>
        </pc:sldMkLst>
        <pc:spChg chg="mod">
          <ac:chgData name="Roe, Kassidy Lyn" userId="S::kroe@rockets.utoledo.edu::cab043f2-3baf-4412-bb88-abea94333c69" providerId="AD" clId="Web-{5467E6B4-23A4-FC00-B73E-D6E853C46E4F}" dt="2022-03-22T20:49:46.204" v="712" actId="20577"/>
          <ac:spMkLst>
            <pc:docMk/>
            <pc:sldMk cId="3504451432" sldId="261"/>
            <ac:spMk id="2" creationId="{11F6B336-B91F-4AD0-9615-E8A223F2CEE6}"/>
          </ac:spMkLst>
        </pc:spChg>
        <pc:spChg chg="del mod">
          <ac:chgData name="Roe, Kassidy Lyn" userId="S::kroe@rockets.utoledo.edu::cab043f2-3baf-4412-bb88-abea94333c69" providerId="AD" clId="Web-{5467E6B4-23A4-FC00-B73E-D6E853C46E4F}" dt="2022-03-22T20:48:40.762" v="703"/>
          <ac:spMkLst>
            <pc:docMk/>
            <pc:sldMk cId="3504451432" sldId="261"/>
            <ac:spMk id="3" creationId="{3ADB6AB1-00AA-4428-951D-04470F3B5A49}"/>
          </ac:spMkLst>
        </pc:spChg>
        <pc:graphicFrameChg chg="add">
          <ac:chgData name="Roe, Kassidy Lyn" userId="S::kroe@rockets.utoledo.edu::cab043f2-3baf-4412-bb88-abea94333c69" providerId="AD" clId="Web-{5467E6B4-23A4-FC00-B73E-D6E853C46E4F}" dt="2022-03-22T20:48:40.762" v="703"/>
          <ac:graphicFrameMkLst>
            <pc:docMk/>
            <pc:sldMk cId="3504451432" sldId="261"/>
            <ac:graphicFrameMk id="5" creationId="{FC90A64F-A9DE-6BD2-3924-FF69B4808213}"/>
          </ac:graphicFrameMkLst>
        </pc:graphicFrameChg>
      </pc:sldChg>
      <pc:sldChg chg="del">
        <pc:chgData name="Roe, Kassidy Lyn" userId="S::kroe@rockets.utoledo.edu::cab043f2-3baf-4412-bb88-abea94333c69" providerId="AD" clId="Web-{5467E6B4-23A4-FC00-B73E-D6E853C46E4F}" dt="2022-03-22T21:00:23.727" v="817"/>
        <pc:sldMkLst>
          <pc:docMk/>
          <pc:sldMk cId="3489214190" sldId="262"/>
        </pc:sldMkLst>
      </pc:sldChg>
      <pc:sldChg chg="del">
        <pc:chgData name="Roe, Kassidy Lyn" userId="S::kroe@rockets.utoledo.edu::cab043f2-3baf-4412-bb88-abea94333c69" providerId="AD" clId="Web-{5467E6B4-23A4-FC00-B73E-D6E853C46E4F}" dt="2022-03-22T21:00:22.664" v="816"/>
        <pc:sldMkLst>
          <pc:docMk/>
          <pc:sldMk cId="1834280775" sldId="265"/>
        </pc:sldMkLst>
      </pc:sldChg>
      <pc:sldChg chg="del">
        <pc:chgData name="Roe, Kassidy Lyn" userId="S::kroe@rockets.utoledo.edu::cab043f2-3baf-4412-bb88-abea94333c69" providerId="AD" clId="Web-{5467E6B4-23A4-FC00-B73E-D6E853C46E4F}" dt="2022-03-22T21:00:20.695" v="815"/>
        <pc:sldMkLst>
          <pc:docMk/>
          <pc:sldMk cId="2602784044" sldId="266"/>
        </pc:sldMkLst>
      </pc:sldChg>
      <pc:sldChg chg="addSp delSp modSp del">
        <pc:chgData name="Roe, Kassidy Lyn" userId="S::kroe@rockets.utoledo.edu::cab043f2-3baf-4412-bb88-abea94333c69" providerId="AD" clId="Web-{5467E6B4-23A4-FC00-B73E-D6E853C46E4F}" dt="2022-03-22T20:57:27.185" v="793"/>
        <pc:sldMkLst>
          <pc:docMk/>
          <pc:sldMk cId="2204720776" sldId="267"/>
        </pc:sldMkLst>
        <pc:spChg chg="mod">
          <ac:chgData name="Roe, Kassidy Lyn" userId="S::kroe@rockets.utoledo.edu::cab043f2-3baf-4412-bb88-abea94333c69" providerId="AD" clId="Web-{5467E6B4-23A4-FC00-B73E-D6E853C46E4F}" dt="2022-03-22T20:56:35.557" v="788" actId="1076"/>
          <ac:spMkLst>
            <pc:docMk/>
            <pc:sldMk cId="2204720776" sldId="267"/>
            <ac:spMk id="3" creationId="{4B03EA65-9CF7-40F1-B90C-C9C85CB50AF3}"/>
          </ac:spMkLst>
        </pc:spChg>
        <pc:picChg chg="add mod">
          <ac:chgData name="Roe, Kassidy Lyn" userId="S::kroe@rockets.utoledo.edu::cab043f2-3baf-4412-bb88-abea94333c69" providerId="AD" clId="Web-{5467E6B4-23A4-FC00-B73E-D6E853C46E4F}" dt="2022-03-22T20:56:26.275" v="787" actId="1076"/>
          <ac:picMkLst>
            <pc:docMk/>
            <pc:sldMk cId="2204720776" sldId="267"/>
            <ac:picMk id="2" creationId="{63963304-F652-62F6-43B5-F3C5F44D7FE7}"/>
          </ac:picMkLst>
        </pc:picChg>
        <pc:picChg chg="del">
          <ac:chgData name="Roe, Kassidy Lyn" userId="S::kroe@rockets.utoledo.edu::cab043f2-3baf-4412-bb88-abea94333c69" providerId="AD" clId="Web-{5467E6B4-23A4-FC00-B73E-D6E853C46E4F}" dt="2022-03-22T20:55:37.334" v="783"/>
          <ac:picMkLst>
            <pc:docMk/>
            <pc:sldMk cId="2204720776" sldId="267"/>
            <ac:picMk id="98" creationId="{0B490965-9766-E865-81B0-883B7F588D44}"/>
          </ac:picMkLst>
        </pc:picChg>
      </pc:sldChg>
      <pc:sldChg chg="addSp delSp modSp mod setBg">
        <pc:chgData name="Roe, Kassidy Lyn" userId="S::kroe@rockets.utoledo.edu::cab043f2-3baf-4412-bb88-abea94333c69" providerId="AD" clId="Web-{5467E6B4-23A4-FC00-B73E-D6E853C46E4F}" dt="2022-03-22T20:40:40.185" v="331" actId="20577"/>
        <pc:sldMkLst>
          <pc:docMk/>
          <pc:sldMk cId="3021553650" sldId="268"/>
        </pc:sldMkLst>
        <pc:spChg chg="mod">
          <ac:chgData name="Roe, Kassidy Lyn" userId="S::kroe@rockets.utoledo.edu::cab043f2-3baf-4412-bb88-abea94333c69" providerId="AD" clId="Web-{5467E6B4-23A4-FC00-B73E-D6E853C46E4F}" dt="2022-03-22T20:40:40.185" v="331" actId="20577"/>
          <ac:spMkLst>
            <pc:docMk/>
            <pc:sldMk cId="3021553650" sldId="268"/>
            <ac:spMk id="2" creationId="{A9ECA8C0-63FB-49BE-B5AA-C72C58C3EE61}"/>
          </ac:spMkLst>
        </pc:spChg>
        <pc:spChg chg="del mod">
          <ac:chgData name="Roe, Kassidy Lyn" userId="S::kroe@rockets.utoledo.edu::cab043f2-3baf-4412-bb88-abea94333c69" providerId="AD" clId="Web-{5467E6B4-23A4-FC00-B73E-D6E853C46E4F}" dt="2022-03-22T20:38:03.050" v="313"/>
          <ac:spMkLst>
            <pc:docMk/>
            <pc:sldMk cId="3021553650" sldId="268"/>
            <ac:spMk id="3" creationId="{1E38115B-3474-430C-8C0B-03DFCB8E7B8A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38:03.050" v="313"/>
          <ac:spMkLst>
            <pc:docMk/>
            <pc:sldMk cId="3021553650" sldId="268"/>
            <ac:spMk id="8" creationId="{F3C5918A-1DC5-4CF3-AA27-00AA3088AA9F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38:03.050" v="313"/>
          <ac:spMkLst>
            <pc:docMk/>
            <pc:sldMk cId="3021553650" sldId="268"/>
            <ac:spMk id="10" creationId="{B786683A-6FD6-4BF7-B3B0-DC397677391F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38:03.050" v="313"/>
          <ac:spMkLst>
            <pc:docMk/>
            <pc:sldMk cId="3021553650" sldId="268"/>
            <ac:spMk id="12" creationId="{05169E50-59FB-4AEE-B61D-44A882A4CD2C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38:03.050" v="313"/>
          <ac:spMkLst>
            <pc:docMk/>
            <pc:sldMk cId="3021553650" sldId="268"/>
            <ac:spMk id="14" creationId="{117C30F0-5A38-4B60-B632-3AF7C2780824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38:03.050" v="313"/>
          <ac:spMkLst>
            <pc:docMk/>
            <pc:sldMk cId="3021553650" sldId="268"/>
            <ac:spMk id="16" creationId="{A200CBA5-3F2B-4AAC-9F86-99AFECC19C1D}"/>
          </ac:spMkLst>
        </pc:spChg>
        <pc:spChg chg="add">
          <ac:chgData name="Roe, Kassidy Lyn" userId="S::kroe@rockets.utoledo.edu::cab043f2-3baf-4412-bb88-abea94333c69" providerId="AD" clId="Web-{5467E6B4-23A4-FC00-B73E-D6E853C46E4F}" dt="2022-03-22T20:38:03.050" v="313"/>
          <ac:spMkLst>
            <pc:docMk/>
            <pc:sldMk cId="3021553650" sldId="268"/>
            <ac:spMk id="22" creationId="{982413CC-69E6-4BDA-A88D-E4EF8F95B27D}"/>
          </ac:spMkLst>
        </pc:spChg>
        <pc:grpChg chg="add">
          <ac:chgData name="Roe, Kassidy Lyn" userId="S::kroe@rockets.utoledo.edu::cab043f2-3baf-4412-bb88-abea94333c69" providerId="AD" clId="Web-{5467E6B4-23A4-FC00-B73E-D6E853C46E4F}" dt="2022-03-22T20:38:03.050" v="313"/>
          <ac:grpSpMkLst>
            <pc:docMk/>
            <pc:sldMk cId="3021553650" sldId="268"/>
            <ac:grpSpMk id="24" creationId="{4F1F7357-8633-4CE7-BF80-475EE8A2FAEA}"/>
          </ac:grpSpMkLst>
        </pc:grpChg>
        <pc:graphicFrameChg chg="add modGraphic">
          <ac:chgData name="Roe, Kassidy Lyn" userId="S::kroe@rockets.utoledo.edu::cab043f2-3baf-4412-bb88-abea94333c69" providerId="AD" clId="Web-{5467E6B4-23A4-FC00-B73E-D6E853C46E4F}" dt="2022-03-22T20:39:10.523" v="317"/>
          <ac:graphicFrameMkLst>
            <pc:docMk/>
            <pc:sldMk cId="3021553650" sldId="268"/>
            <ac:graphicFrameMk id="18" creationId="{9126D2D7-5B3C-DB6F-16B4-76AEDAC01A7B}"/>
          </ac:graphicFrameMkLst>
        </pc:graphicFrameChg>
      </pc:sldChg>
      <pc:sldChg chg="modSp">
        <pc:chgData name="Roe, Kassidy Lyn" userId="S::kroe@rockets.utoledo.edu::cab043f2-3baf-4412-bb88-abea94333c69" providerId="AD" clId="Web-{5467E6B4-23A4-FC00-B73E-D6E853C46E4F}" dt="2022-03-22T21:01:20.137" v="842" actId="20577"/>
        <pc:sldMkLst>
          <pc:docMk/>
          <pc:sldMk cId="516950161" sldId="269"/>
        </pc:sldMkLst>
        <pc:spChg chg="mod">
          <ac:chgData name="Roe, Kassidy Lyn" userId="S::kroe@rockets.utoledo.edu::cab043f2-3baf-4412-bb88-abea94333c69" providerId="AD" clId="Web-{5467E6B4-23A4-FC00-B73E-D6E853C46E4F}" dt="2022-03-22T21:01:20.137" v="842" actId="20577"/>
          <ac:spMkLst>
            <pc:docMk/>
            <pc:sldMk cId="516950161" sldId="269"/>
            <ac:spMk id="3" creationId="{25BD64BA-E23D-4CD1-BE86-6197CE9680A9}"/>
          </ac:spMkLst>
        </pc:spChg>
      </pc:sldChg>
      <pc:sldChg chg="addSp delSp modSp add replId">
        <pc:chgData name="Roe, Kassidy Lyn" userId="S::kroe@rockets.utoledo.edu::cab043f2-3baf-4412-bb88-abea94333c69" providerId="AD" clId="Web-{5467E6B4-23A4-FC00-B73E-D6E853C46E4F}" dt="2022-03-22T20:40:55.233" v="349" actId="20577"/>
        <pc:sldMkLst>
          <pc:docMk/>
          <pc:sldMk cId="1985552981" sldId="276"/>
        </pc:sldMkLst>
        <pc:spChg chg="mod">
          <ac:chgData name="Roe, Kassidy Lyn" userId="S::kroe@rockets.utoledo.edu::cab043f2-3baf-4412-bb88-abea94333c69" providerId="AD" clId="Web-{5467E6B4-23A4-FC00-B73E-D6E853C46E4F}" dt="2022-03-22T20:40:55.233" v="349" actId="20577"/>
          <ac:spMkLst>
            <pc:docMk/>
            <pc:sldMk cId="1985552981" sldId="276"/>
            <ac:spMk id="2" creationId="{A9ECA8C0-63FB-49BE-B5AA-C72C58C3EE61}"/>
          </ac:spMkLst>
        </pc:spChg>
        <pc:spChg chg="del mod">
          <ac:chgData name="Roe, Kassidy Lyn" userId="S::kroe@rockets.utoledo.edu::cab043f2-3baf-4412-bb88-abea94333c69" providerId="AD" clId="Web-{5467E6B4-23A4-FC00-B73E-D6E853C46E4F}" dt="2022-03-22T20:39:27.571" v="318"/>
          <ac:spMkLst>
            <pc:docMk/>
            <pc:sldMk cId="1985552981" sldId="276"/>
            <ac:spMk id="3" creationId="{1E38115B-3474-430C-8C0B-03DFCB8E7B8A}"/>
          </ac:spMkLst>
        </pc:spChg>
        <pc:spChg chg="del">
          <ac:chgData name="Roe, Kassidy Lyn" userId="S::kroe@rockets.utoledo.edu::cab043f2-3baf-4412-bb88-abea94333c69" providerId="AD" clId="Web-{5467E6B4-23A4-FC00-B73E-D6E853C46E4F}" dt="2022-03-22T20:39:27.571" v="318"/>
          <ac:spMkLst>
            <pc:docMk/>
            <pc:sldMk cId="1985552981" sldId="276"/>
            <ac:spMk id="8" creationId="{F3C5918A-1DC5-4CF3-AA27-00AA3088AA9F}"/>
          </ac:spMkLst>
        </pc:spChg>
        <pc:spChg chg="del">
          <ac:chgData name="Roe, Kassidy Lyn" userId="S::kroe@rockets.utoledo.edu::cab043f2-3baf-4412-bb88-abea94333c69" providerId="AD" clId="Web-{5467E6B4-23A4-FC00-B73E-D6E853C46E4F}" dt="2022-03-22T20:39:27.571" v="318"/>
          <ac:spMkLst>
            <pc:docMk/>
            <pc:sldMk cId="1985552981" sldId="276"/>
            <ac:spMk id="10" creationId="{B786683A-6FD6-4BF7-B3B0-DC397677391F}"/>
          </ac:spMkLst>
        </pc:spChg>
        <pc:spChg chg="del">
          <ac:chgData name="Roe, Kassidy Lyn" userId="S::kroe@rockets.utoledo.edu::cab043f2-3baf-4412-bb88-abea94333c69" providerId="AD" clId="Web-{5467E6B4-23A4-FC00-B73E-D6E853C46E4F}" dt="2022-03-22T20:39:27.571" v="318"/>
          <ac:spMkLst>
            <pc:docMk/>
            <pc:sldMk cId="1985552981" sldId="276"/>
            <ac:spMk id="12" creationId="{05169E50-59FB-4AEE-B61D-44A882A4CD2C}"/>
          </ac:spMkLst>
        </pc:spChg>
        <pc:spChg chg="del">
          <ac:chgData name="Roe, Kassidy Lyn" userId="S::kroe@rockets.utoledo.edu::cab043f2-3baf-4412-bb88-abea94333c69" providerId="AD" clId="Web-{5467E6B4-23A4-FC00-B73E-D6E853C46E4F}" dt="2022-03-22T20:39:27.571" v="318"/>
          <ac:spMkLst>
            <pc:docMk/>
            <pc:sldMk cId="1985552981" sldId="276"/>
            <ac:spMk id="14" creationId="{117C30F0-5A38-4B60-B632-3AF7C2780824}"/>
          </ac:spMkLst>
        </pc:spChg>
        <pc:spChg chg="del">
          <ac:chgData name="Roe, Kassidy Lyn" userId="S::kroe@rockets.utoledo.edu::cab043f2-3baf-4412-bb88-abea94333c69" providerId="AD" clId="Web-{5467E6B4-23A4-FC00-B73E-D6E853C46E4F}" dt="2022-03-22T20:39:27.571" v="318"/>
          <ac:spMkLst>
            <pc:docMk/>
            <pc:sldMk cId="1985552981" sldId="276"/>
            <ac:spMk id="16" creationId="{A200CBA5-3F2B-4AAC-9F86-99AFECC19C1D}"/>
          </ac:spMkLst>
        </pc:spChg>
        <pc:spChg chg="add">
          <ac:chgData name="Roe, Kassidy Lyn" userId="S::kroe@rockets.utoledo.edu::cab043f2-3baf-4412-bb88-abea94333c69" providerId="AD" clId="Web-{5467E6B4-23A4-FC00-B73E-D6E853C46E4F}" dt="2022-03-22T20:39:27.571" v="318"/>
          <ac:spMkLst>
            <pc:docMk/>
            <pc:sldMk cId="1985552981" sldId="276"/>
            <ac:spMk id="22" creationId="{982413CC-69E6-4BDA-A88D-E4EF8F95B27D}"/>
          </ac:spMkLst>
        </pc:spChg>
        <pc:grpChg chg="add">
          <ac:chgData name="Roe, Kassidy Lyn" userId="S::kroe@rockets.utoledo.edu::cab043f2-3baf-4412-bb88-abea94333c69" providerId="AD" clId="Web-{5467E6B4-23A4-FC00-B73E-D6E853C46E4F}" dt="2022-03-22T20:39:27.571" v="318"/>
          <ac:grpSpMkLst>
            <pc:docMk/>
            <pc:sldMk cId="1985552981" sldId="276"/>
            <ac:grpSpMk id="24" creationId="{4F1F7357-8633-4CE7-BF80-475EE8A2FAEA}"/>
          </ac:grpSpMkLst>
        </pc:grpChg>
        <pc:graphicFrameChg chg="add modGraphic">
          <ac:chgData name="Roe, Kassidy Lyn" userId="S::kroe@rockets.utoledo.edu::cab043f2-3baf-4412-bb88-abea94333c69" providerId="AD" clId="Web-{5467E6B4-23A4-FC00-B73E-D6E853C46E4F}" dt="2022-03-22T20:39:37.712" v="319"/>
          <ac:graphicFrameMkLst>
            <pc:docMk/>
            <pc:sldMk cId="1985552981" sldId="276"/>
            <ac:graphicFrameMk id="18" creationId="{29BEA370-2D4F-7DD2-2032-B6344E41D38F}"/>
          </ac:graphicFrameMkLst>
        </pc:graphicFrameChg>
      </pc:sldChg>
      <pc:sldChg chg="addSp delSp modSp add replId">
        <pc:chgData name="Roe, Kassidy Lyn" userId="S::kroe@rockets.utoledo.edu::cab043f2-3baf-4412-bb88-abea94333c69" providerId="AD" clId="Web-{5467E6B4-23A4-FC00-B73E-D6E853C46E4F}" dt="2022-03-22T20:49:54.595" v="713" actId="20577"/>
        <pc:sldMkLst>
          <pc:docMk/>
          <pc:sldMk cId="72458371" sldId="277"/>
        </pc:sldMkLst>
        <pc:spChg chg="mod">
          <ac:chgData name="Roe, Kassidy Lyn" userId="S::kroe@rockets.utoledo.edu::cab043f2-3baf-4412-bb88-abea94333c69" providerId="AD" clId="Web-{5467E6B4-23A4-FC00-B73E-D6E853C46E4F}" dt="2022-03-22T20:49:54.595" v="713" actId="20577"/>
          <ac:spMkLst>
            <pc:docMk/>
            <pc:sldMk cId="72458371" sldId="277"/>
            <ac:spMk id="2" creationId="{11F6B336-B91F-4AD0-9615-E8A223F2CEE6}"/>
          </ac:spMkLst>
        </pc:spChg>
        <pc:spChg chg="del mod">
          <ac:chgData name="Roe, Kassidy Lyn" userId="S::kroe@rockets.utoledo.edu::cab043f2-3baf-4412-bb88-abea94333c69" providerId="AD" clId="Web-{5467E6B4-23A4-FC00-B73E-D6E853C46E4F}" dt="2022-03-22T20:49:16.733" v="709"/>
          <ac:spMkLst>
            <pc:docMk/>
            <pc:sldMk cId="72458371" sldId="277"/>
            <ac:spMk id="3" creationId="{3ADB6AB1-00AA-4428-951D-04470F3B5A49}"/>
          </ac:spMkLst>
        </pc:spChg>
        <pc:graphicFrameChg chg="add">
          <ac:chgData name="Roe, Kassidy Lyn" userId="S::kroe@rockets.utoledo.edu::cab043f2-3baf-4412-bb88-abea94333c69" providerId="AD" clId="Web-{5467E6B4-23A4-FC00-B73E-D6E853C46E4F}" dt="2022-03-22T20:49:16.733" v="709"/>
          <ac:graphicFrameMkLst>
            <pc:docMk/>
            <pc:sldMk cId="72458371" sldId="277"/>
            <ac:graphicFrameMk id="5" creationId="{151111DE-B6EB-C45D-13F3-47056BD3A602}"/>
          </ac:graphicFrameMkLst>
        </pc:graphicFrameChg>
      </pc:sldChg>
      <pc:sldChg chg="modSp add del replId">
        <pc:chgData name="Roe, Kassidy Lyn" userId="S::kroe@rockets.utoledo.edu::cab043f2-3baf-4412-bb88-abea94333c69" providerId="AD" clId="Web-{5467E6B4-23A4-FC00-B73E-D6E853C46E4F}" dt="2022-03-22T20:53:29.686" v="765"/>
        <pc:sldMkLst>
          <pc:docMk/>
          <pc:sldMk cId="2805177903" sldId="278"/>
        </pc:sldMkLst>
        <pc:spChg chg="mod">
          <ac:chgData name="Roe, Kassidy Lyn" userId="S::kroe@rockets.utoledo.edu::cab043f2-3baf-4412-bb88-abea94333c69" providerId="AD" clId="Web-{5467E6B4-23A4-FC00-B73E-D6E853C46E4F}" dt="2022-03-22T20:50:04.455" v="716" actId="20577"/>
          <ac:spMkLst>
            <pc:docMk/>
            <pc:sldMk cId="2805177903" sldId="278"/>
            <ac:spMk id="2" creationId="{11F6B336-B91F-4AD0-9615-E8A223F2CEE6}"/>
          </ac:spMkLst>
        </pc:spChg>
        <pc:spChg chg="mod">
          <ac:chgData name="Roe, Kassidy Lyn" userId="S::kroe@rockets.utoledo.edu::cab043f2-3baf-4412-bb88-abea94333c69" providerId="AD" clId="Web-{5467E6B4-23A4-FC00-B73E-D6E853C46E4F}" dt="2022-03-22T20:50:22.956" v="719" actId="20577"/>
          <ac:spMkLst>
            <pc:docMk/>
            <pc:sldMk cId="2805177903" sldId="278"/>
            <ac:spMk id="3" creationId="{3ADB6AB1-00AA-4428-951D-04470F3B5A49}"/>
          </ac:spMkLst>
        </pc:spChg>
      </pc:sldChg>
      <pc:sldChg chg="modSp add replId">
        <pc:chgData name="Roe, Kassidy Lyn" userId="S::kroe@rockets.utoledo.edu::cab043f2-3baf-4412-bb88-abea94333c69" providerId="AD" clId="Web-{5467E6B4-23A4-FC00-B73E-D6E853C46E4F}" dt="2022-03-22T20:54:22.064" v="771" actId="20577"/>
        <pc:sldMkLst>
          <pc:docMk/>
          <pc:sldMk cId="953275402" sldId="279"/>
        </pc:sldMkLst>
        <pc:graphicFrameChg chg="modGraphic">
          <ac:chgData name="Roe, Kassidy Lyn" userId="S::kroe@rockets.utoledo.edu::cab043f2-3baf-4412-bb88-abea94333c69" providerId="AD" clId="Web-{5467E6B4-23A4-FC00-B73E-D6E853C46E4F}" dt="2022-03-22T20:54:22.064" v="771" actId="20577"/>
          <ac:graphicFrameMkLst>
            <pc:docMk/>
            <pc:sldMk cId="953275402" sldId="279"/>
            <ac:graphicFrameMk id="5" creationId="{151111DE-B6EB-C45D-13F3-47056BD3A602}"/>
          </ac:graphicFrameMkLst>
        </pc:graphicFrameChg>
      </pc:sldChg>
      <pc:sldChg chg="add replId">
        <pc:chgData name="Roe, Kassidy Lyn" userId="S::kroe@rockets.utoledo.edu::cab043f2-3baf-4412-bb88-abea94333c69" providerId="AD" clId="Web-{5467E6B4-23A4-FC00-B73E-D6E853C46E4F}" dt="2022-03-22T20:54:51.191" v="772"/>
        <pc:sldMkLst>
          <pc:docMk/>
          <pc:sldMk cId="4216449958" sldId="280"/>
        </pc:sldMkLst>
      </pc:sldChg>
      <pc:sldChg chg="addSp delSp modSp new del">
        <pc:chgData name="Roe, Kassidy Lyn" userId="S::kroe@rockets.utoledo.edu::cab043f2-3baf-4412-bb88-abea94333c69" providerId="AD" clId="Web-{5467E6B4-23A4-FC00-B73E-D6E853C46E4F}" dt="2022-03-22T20:58:21.938" v="797"/>
        <pc:sldMkLst>
          <pc:docMk/>
          <pc:sldMk cId="3979623960" sldId="281"/>
        </pc:sldMkLst>
        <pc:spChg chg="mod">
          <ac:chgData name="Roe, Kassidy Lyn" userId="S::kroe@rockets.utoledo.edu::cab043f2-3baf-4412-bb88-abea94333c69" providerId="AD" clId="Web-{5467E6B4-23A4-FC00-B73E-D6E853C46E4F}" dt="2022-03-22T20:57:18.544" v="791" actId="20577"/>
          <ac:spMkLst>
            <pc:docMk/>
            <pc:sldMk cId="3979623960" sldId="281"/>
            <ac:spMk id="2" creationId="{81047903-2087-A948-F2A0-75EBB6DF957F}"/>
          </ac:spMkLst>
        </pc:spChg>
        <pc:spChg chg="del">
          <ac:chgData name="Roe, Kassidy Lyn" userId="S::kroe@rockets.utoledo.edu::cab043f2-3baf-4412-bb88-abea94333c69" providerId="AD" clId="Web-{5467E6B4-23A4-FC00-B73E-D6E853C46E4F}" dt="2022-03-22T20:57:20.325" v="792"/>
          <ac:spMkLst>
            <pc:docMk/>
            <pc:sldMk cId="3979623960" sldId="281"/>
            <ac:spMk id="3" creationId="{EBBF4684-57B2-6A77-EB2C-AF12417DE858}"/>
          </ac:spMkLst>
        </pc:spChg>
        <pc:picChg chg="add mod ord">
          <ac:chgData name="Roe, Kassidy Lyn" userId="S::kroe@rockets.utoledo.edu::cab043f2-3baf-4412-bb88-abea94333c69" providerId="AD" clId="Web-{5467E6B4-23A4-FC00-B73E-D6E853C46E4F}" dt="2022-03-22T20:57:58.468" v="795" actId="1076"/>
          <ac:picMkLst>
            <pc:docMk/>
            <pc:sldMk cId="3979623960" sldId="281"/>
            <ac:picMk id="4" creationId="{B20A7C06-FF6F-4862-BDE5-7DCE3D8C337B}"/>
          </ac:picMkLst>
        </pc:picChg>
      </pc:sldChg>
      <pc:sldChg chg="addSp delSp modSp new mod setBg addAnim">
        <pc:chgData name="Roe, Kassidy Lyn" userId="S::kroe@rockets.utoledo.edu::cab043f2-3baf-4412-bb88-abea94333c69" providerId="AD" clId="Web-{5467E6B4-23A4-FC00-B73E-D6E853C46E4F}" dt="2022-03-22T20:59:52.209" v="814" actId="20577"/>
        <pc:sldMkLst>
          <pc:docMk/>
          <pc:sldMk cId="725814660" sldId="282"/>
        </pc:sldMkLst>
        <pc:spChg chg="mod">
          <ac:chgData name="Roe, Kassidy Lyn" userId="S::kroe@rockets.utoledo.edu::cab043f2-3baf-4412-bb88-abea94333c69" providerId="AD" clId="Web-{5467E6B4-23A4-FC00-B73E-D6E853C46E4F}" dt="2022-03-22T20:59:52.209" v="814" actId="20577"/>
          <ac:spMkLst>
            <pc:docMk/>
            <pc:sldMk cId="725814660" sldId="282"/>
            <ac:spMk id="2" creationId="{2EC28D20-AE79-3FE5-B8EE-B2C955D22DD0}"/>
          </ac:spMkLst>
        </pc:spChg>
        <pc:spChg chg="del mod">
          <ac:chgData name="Roe, Kassidy Lyn" userId="S::kroe@rockets.utoledo.edu::cab043f2-3baf-4412-bb88-abea94333c69" providerId="AD" clId="Web-{5467E6B4-23A4-FC00-B73E-D6E853C46E4F}" dt="2022-03-22T20:58:56.206" v="808"/>
          <ac:spMkLst>
            <pc:docMk/>
            <pc:sldMk cId="725814660" sldId="282"/>
            <ac:spMk id="3" creationId="{AB066725-40DD-1B55-5362-46D0956A1EC8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59:02.831" v="809"/>
          <ac:spMkLst>
            <pc:docMk/>
            <pc:sldMk cId="725814660" sldId="282"/>
            <ac:spMk id="8" creationId="{6BDBA639-2A71-4A60-A71A-FF1836F546CE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59:02.831" v="809"/>
          <ac:spMkLst>
            <pc:docMk/>
            <pc:sldMk cId="725814660" sldId="282"/>
            <ac:spMk id="31" creationId="{D9C506D7-84CB-4057-A44A-465313E78538}"/>
          </ac:spMkLst>
        </pc:spChg>
        <pc:spChg chg="add del">
          <ac:chgData name="Roe, Kassidy Lyn" userId="S::kroe@rockets.utoledo.edu::cab043f2-3baf-4412-bb88-abea94333c69" providerId="AD" clId="Web-{5467E6B4-23A4-FC00-B73E-D6E853C46E4F}" dt="2022-03-22T20:59:02.831" v="809"/>
          <ac:spMkLst>
            <pc:docMk/>
            <pc:sldMk cId="725814660" sldId="282"/>
            <ac:spMk id="33" creationId="{7842FC68-61FD-4700-8A22-BB8B071884DB}"/>
          </ac:spMkLst>
        </pc:spChg>
        <pc:spChg chg="add">
          <ac:chgData name="Roe, Kassidy Lyn" userId="S::kroe@rockets.utoledo.edu::cab043f2-3baf-4412-bb88-abea94333c69" providerId="AD" clId="Web-{5467E6B4-23A4-FC00-B73E-D6E853C46E4F}" dt="2022-03-22T20:59:02.831" v="809"/>
          <ac:spMkLst>
            <pc:docMk/>
            <pc:sldMk cId="725814660" sldId="282"/>
            <ac:spMk id="38" creationId="{A3BAF07C-C39E-42EB-BB22-8D46691D9735}"/>
          </ac:spMkLst>
        </pc:spChg>
        <pc:spChg chg="add">
          <ac:chgData name="Roe, Kassidy Lyn" userId="S::kroe@rockets.utoledo.edu::cab043f2-3baf-4412-bb88-abea94333c69" providerId="AD" clId="Web-{5467E6B4-23A4-FC00-B73E-D6E853C46E4F}" dt="2022-03-22T20:59:02.831" v="809"/>
          <ac:spMkLst>
            <pc:docMk/>
            <pc:sldMk cId="725814660" sldId="282"/>
            <ac:spMk id="61" creationId="{A7795DFA-888F-47E2-B44E-DE1D3B3E46A4}"/>
          </ac:spMkLst>
        </pc:spChg>
        <pc:grpChg chg="add del">
          <ac:chgData name="Roe, Kassidy Lyn" userId="S::kroe@rockets.utoledo.edu::cab043f2-3baf-4412-bb88-abea94333c69" providerId="AD" clId="Web-{5467E6B4-23A4-FC00-B73E-D6E853C46E4F}" dt="2022-03-22T20:59:02.831" v="809"/>
          <ac:grpSpMkLst>
            <pc:docMk/>
            <pc:sldMk cId="725814660" sldId="282"/>
            <ac:grpSpMk id="10" creationId="{5E208A8B-5EBD-4532-BE72-26414FA7CFF6}"/>
          </ac:grpSpMkLst>
        </pc:grpChg>
        <pc:grpChg chg="add">
          <ac:chgData name="Roe, Kassidy Lyn" userId="S::kroe@rockets.utoledo.edu::cab043f2-3baf-4412-bb88-abea94333c69" providerId="AD" clId="Web-{5467E6B4-23A4-FC00-B73E-D6E853C46E4F}" dt="2022-03-22T20:59:02.831" v="809"/>
          <ac:grpSpMkLst>
            <pc:docMk/>
            <pc:sldMk cId="725814660" sldId="282"/>
            <ac:grpSpMk id="40" creationId="{D8E9CF54-0466-4261-9E62-0249E60E1886}"/>
          </ac:grpSpMkLst>
        </pc:grpChg>
      </pc:sldChg>
      <pc:sldChg chg="modSp add replId">
        <pc:chgData name="Roe, Kassidy Lyn" userId="S::kroe@rockets.utoledo.edu::cab043f2-3baf-4412-bb88-abea94333c69" providerId="AD" clId="Web-{5467E6B4-23A4-FC00-B73E-D6E853C46E4F}" dt="2022-03-22T21:01:03.370" v="829" actId="20577"/>
        <pc:sldMkLst>
          <pc:docMk/>
          <pc:sldMk cId="407262907" sldId="283"/>
        </pc:sldMkLst>
        <pc:spChg chg="mod">
          <ac:chgData name="Roe, Kassidy Lyn" userId="S::kroe@rockets.utoledo.edu::cab043f2-3baf-4412-bb88-abea94333c69" providerId="AD" clId="Web-{5467E6B4-23A4-FC00-B73E-D6E853C46E4F}" dt="2022-03-22T21:01:03.370" v="829" actId="20577"/>
          <ac:spMkLst>
            <pc:docMk/>
            <pc:sldMk cId="407262907" sldId="283"/>
            <ac:spMk id="3" creationId="{A3A1BD96-C823-4978-98DF-57E8921C486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002A5-FA7C-43E7-9D4B-120AEF36FA6F}" type="doc">
      <dgm:prSet loTypeId="urn:microsoft.com/office/officeart/2008/layout/LinedLis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12D43B0-2299-440A-BD3C-9A51FECC1121}">
      <dgm:prSet/>
      <dgm:spPr/>
      <dgm:t>
        <a:bodyPr/>
        <a:lstStyle/>
        <a:p>
          <a:r>
            <a:rPr lang="en-US" dirty="0"/>
            <a:t>Currently in the United States, 2,000,000 individuals have aphasia.</a:t>
          </a:r>
        </a:p>
      </dgm:t>
    </dgm:pt>
    <dgm:pt modelId="{1B0A86DA-DCBC-452D-BDAA-20AA7086131C}" type="parTrans" cxnId="{E9786568-7E90-49FA-AB5C-DCC35F242129}">
      <dgm:prSet/>
      <dgm:spPr/>
      <dgm:t>
        <a:bodyPr/>
        <a:lstStyle/>
        <a:p>
          <a:endParaRPr lang="en-US"/>
        </a:p>
      </dgm:t>
    </dgm:pt>
    <dgm:pt modelId="{25A760AD-B55B-4A6F-86FA-9550E0E80EA2}" type="sibTrans" cxnId="{E9786568-7E90-49FA-AB5C-DCC35F242129}">
      <dgm:prSet/>
      <dgm:spPr/>
      <dgm:t>
        <a:bodyPr/>
        <a:lstStyle/>
        <a:p>
          <a:endParaRPr lang="en-US"/>
        </a:p>
      </dgm:t>
    </dgm:pt>
    <dgm:pt modelId="{3E11F751-CC3F-4149-8292-4738B058A53F}">
      <dgm:prSet/>
      <dgm:spPr/>
      <dgm:t>
        <a:bodyPr/>
        <a:lstStyle/>
        <a:p>
          <a:r>
            <a:rPr lang="en-US" dirty="0"/>
            <a:t>Aphasia is more common than cerebral palsy, multiple sclerosis and Parkinson's disease. </a:t>
          </a:r>
        </a:p>
      </dgm:t>
    </dgm:pt>
    <dgm:pt modelId="{3E05963D-EA14-4DAE-A304-FDBEBB48210F}" type="parTrans" cxnId="{4507BC32-9060-48C4-951D-21D608B2BFB6}">
      <dgm:prSet/>
      <dgm:spPr/>
      <dgm:t>
        <a:bodyPr/>
        <a:lstStyle/>
        <a:p>
          <a:endParaRPr lang="en-US"/>
        </a:p>
      </dgm:t>
    </dgm:pt>
    <dgm:pt modelId="{9D415C83-6FBF-4ED6-BB84-2C763BB81A9C}" type="sibTrans" cxnId="{4507BC32-9060-48C4-951D-21D608B2BFB6}">
      <dgm:prSet/>
      <dgm:spPr/>
      <dgm:t>
        <a:bodyPr/>
        <a:lstStyle/>
        <a:p>
          <a:endParaRPr lang="en-US"/>
        </a:p>
      </dgm:t>
    </dgm:pt>
    <dgm:pt modelId="{93A19121-8214-4A2C-90E7-76525428EE24}" type="pres">
      <dgm:prSet presAssocID="{F11002A5-FA7C-43E7-9D4B-120AEF36FA6F}" presName="vert0" presStyleCnt="0">
        <dgm:presLayoutVars>
          <dgm:dir/>
          <dgm:animOne val="branch"/>
          <dgm:animLvl val="lvl"/>
        </dgm:presLayoutVars>
      </dgm:prSet>
      <dgm:spPr/>
    </dgm:pt>
    <dgm:pt modelId="{364B7C22-E827-4132-B305-5B81BC5E1F13}" type="pres">
      <dgm:prSet presAssocID="{112D43B0-2299-440A-BD3C-9A51FECC1121}" presName="thickLine" presStyleLbl="alignNode1" presStyleIdx="0" presStyleCnt="2"/>
      <dgm:spPr/>
    </dgm:pt>
    <dgm:pt modelId="{35BCAD8D-1D31-41D7-AAF4-FD3822E8EDC3}" type="pres">
      <dgm:prSet presAssocID="{112D43B0-2299-440A-BD3C-9A51FECC1121}" presName="horz1" presStyleCnt="0"/>
      <dgm:spPr/>
    </dgm:pt>
    <dgm:pt modelId="{821A4898-BA57-4B20-9D02-E71F9C8789A9}" type="pres">
      <dgm:prSet presAssocID="{112D43B0-2299-440A-BD3C-9A51FECC1121}" presName="tx1" presStyleLbl="revTx" presStyleIdx="0" presStyleCnt="2"/>
      <dgm:spPr/>
    </dgm:pt>
    <dgm:pt modelId="{8F6840A7-3271-4643-9994-5AD754F0427B}" type="pres">
      <dgm:prSet presAssocID="{112D43B0-2299-440A-BD3C-9A51FECC1121}" presName="vert1" presStyleCnt="0"/>
      <dgm:spPr/>
    </dgm:pt>
    <dgm:pt modelId="{21802123-923A-40EF-9B6C-2028E45EE476}" type="pres">
      <dgm:prSet presAssocID="{3E11F751-CC3F-4149-8292-4738B058A53F}" presName="thickLine" presStyleLbl="alignNode1" presStyleIdx="1" presStyleCnt="2"/>
      <dgm:spPr/>
    </dgm:pt>
    <dgm:pt modelId="{C16AE4DE-1A8B-4AE9-BC34-A7DBCE6710CF}" type="pres">
      <dgm:prSet presAssocID="{3E11F751-CC3F-4149-8292-4738B058A53F}" presName="horz1" presStyleCnt="0"/>
      <dgm:spPr/>
    </dgm:pt>
    <dgm:pt modelId="{52E4A462-C29A-47B6-BD25-578073E6B96B}" type="pres">
      <dgm:prSet presAssocID="{3E11F751-CC3F-4149-8292-4738B058A53F}" presName="tx1" presStyleLbl="revTx" presStyleIdx="1" presStyleCnt="2"/>
      <dgm:spPr/>
    </dgm:pt>
    <dgm:pt modelId="{A07F59B7-0BDC-4955-808B-2963CC5A47C8}" type="pres">
      <dgm:prSet presAssocID="{3E11F751-CC3F-4149-8292-4738B058A53F}" presName="vert1" presStyleCnt="0"/>
      <dgm:spPr/>
    </dgm:pt>
  </dgm:ptLst>
  <dgm:cxnLst>
    <dgm:cxn modelId="{4507BC32-9060-48C4-951D-21D608B2BFB6}" srcId="{F11002A5-FA7C-43E7-9D4B-120AEF36FA6F}" destId="{3E11F751-CC3F-4149-8292-4738B058A53F}" srcOrd="1" destOrd="0" parTransId="{3E05963D-EA14-4DAE-A304-FDBEBB48210F}" sibTransId="{9D415C83-6FBF-4ED6-BB84-2C763BB81A9C}"/>
    <dgm:cxn modelId="{E9786568-7E90-49FA-AB5C-DCC35F242129}" srcId="{F11002A5-FA7C-43E7-9D4B-120AEF36FA6F}" destId="{112D43B0-2299-440A-BD3C-9A51FECC1121}" srcOrd="0" destOrd="0" parTransId="{1B0A86DA-DCBC-452D-BDAA-20AA7086131C}" sibTransId="{25A760AD-B55B-4A6F-86FA-9550E0E80EA2}"/>
    <dgm:cxn modelId="{0F8A2177-72AE-48B9-BC05-9284D8804E25}" type="presOf" srcId="{3E11F751-CC3F-4149-8292-4738B058A53F}" destId="{52E4A462-C29A-47B6-BD25-578073E6B96B}" srcOrd="0" destOrd="0" presId="urn:microsoft.com/office/officeart/2008/layout/LinedList"/>
    <dgm:cxn modelId="{312C3FB6-34C3-4410-9ECE-0ED950B37359}" type="presOf" srcId="{F11002A5-FA7C-43E7-9D4B-120AEF36FA6F}" destId="{93A19121-8214-4A2C-90E7-76525428EE24}" srcOrd="0" destOrd="0" presId="urn:microsoft.com/office/officeart/2008/layout/LinedList"/>
    <dgm:cxn modelId="{760175C0-E221-4D80-87E0-AC54958E0520}" type="presOf" srcId="{112D43B0-2299-440A-BD3C-9A51FECC1121}" destId="{821A4898-BA57-4B20-9D02-E71F9C8789A9}" srcOrd="0" destOrd="0" presId="urn:microsoft.com/office/officeart/2008/layout/LinedList"/>
    <dgm:cxn modelId="{67C551E0-8987-47DE-97A7-034B76F198F1}" type="presParOf" srcId="{93A19121-8214-4A2C-90E7-76525428EE24}" destId="{364B7C22-E827-4132-B305-5B81BC5E1F13}" srcOrd="0" destOrd="0" presId="urn:microsoft.com/office/officeart/2008/layout/LinedList"/>
    <dgm:cxn modelId="{C065F1B6-59DE-4963-8FCC-EBEBB596B9C4}" type="presParOf" srcId="{93A19121-8214-4A2C-90E7-76525428EE24}" destId="{35BCAD8D-1D31-41D7-AAF4-FD3822E8EDC3}" srcOrd="1" destOrd="0" presId="urn:microsoft.com/office/officeart/2008/layout/LinedList"/>
    <dgm:cxn modelId="{22366DE6-D016-48A6-9E46-0DA0DC7DA81A}" type="presParOf" srcId="{35BCAD8D-1D31-41D7-AAF4-FD3822E8EDC3}" destId="{821A4898-BA57-4B20-9D02-E71F9C8789A9}" srcOrd="0" destOrd="0" presId="urn:microsoft.com/office/officeart/2008/layout/LinedList"/>
    <dgm:cxn modelId="{F66B6E45-10C2-4483-BE52-55C06B598A3D}" type="presParOf" srcId="{35BCAD8D-1D31-41D7-AAF4-FD3822E8EDC3}" destId="{8F6840A7-3271-4643-9994-5AD754F0427B}" srcOrd="1" destOrd="0" presId="urn:microsoft.com/office/officeart/2008/layout/LinedList"/>
    <dgm:cxn modelId="{5D9B5563-883C-4F9E-84F2-6EE441509189}" type="presParOf" srcId="{93A19121-8214-4A2C-90E7-76525428EE24}" destId="{21802123-923A-40EF-9B6C-2028E45EE476}" srcOrd="2" destOrd="0" presId="urn:microsoft.com/office/officeart/2008/layout/LinedList"/>
    <dgm:cxn modelId="{2B5D3EF0-C9D0-457E-BBC2-0394C4A1F214}" type="presParOf" srcId="{93A19121-8214-4A2C-90E7-76525428EE24}" destId="{C16AE4DE-1A8B-4AE9-BC34-A7DBCE6710CF}" srcOrd="3" destOrd="0" presId="urn:microsoft.com/office/officeart/2008/layout/LinedList"/>
    <dgm:cxn modelId="{2E8B33F9-6A22-4DED-B469-3FE4524E3226}" type="presParOf" srcId="{C16AE4DE-1A8B-4AE9-BC34-A7DBCE6710CF}" destId="{52E4A462-C29A-47B6-BD25-578073E6B96B}" srcOrd="0" destOrd="0" presId="urn:microsoft.com/office/officeart/2008/layout/LinedList"/>
    <dgm:cxn modelId="{2E4F7154-DCC9-416E-95B3-3B6A27612762}" type="presParOf" srcId="{C16AE4DE-1A8B-4AE9-BC34-A7DBCE6710CF}" destId="{A07F59B7-0BDC-4955-808B-2963CC5A4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FBEC7A-BB07-49EB-9BA1-C37B3DABE1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5A47EA-1115-49F8-B261-5909958A9527}">
      <dgm:prSet/>
      <dgm:spPr/>
      <dgm:t>
        <a:bodyPr/>
        <a:lstStyle/>
        <a:p>
          <a:r>
            <a:rPr lang="en-US"/>
            <a:t>Ask Yes/No questions!</a:t>
          </a:r>
        </a:p>
      </dgm:t>
    </dgm:pt>
    <dgm:pt modelId="{6A0720CE-15C6-4AD0-B035-B188EE5BA58C}" type="parTrans" cxnId="{D70AB1E6-0936-49DC-9F00-C41D9E94AA3E}">
      <dgm:prSet/>
      <dgm:spPr/>
      <dgm:t>
        <a:bodyPr/>
        <a:lstStyle/>
        <a:p>
          <a:endParaRPr lang="en-US"/>
        </a:p>
      </dgm:t>
    </dgm:pt>
    <dgm:pt modelId="{BDB07641-23AB-4ADE-BCE8-D4119EA58486}" type="sibTrans" cxnId="{D70AB1E6-0936-49DC-9F00-C41D9E94AA3E}">
      <dgm:prSet/>
      <dgm:spPr/>
      <dgm:t>
        <a:bodyPr/>
        <a:lstStyle/>
        <a:p>
          <a:endParaRPr lang="en-US"/>
        </a:p>
      </dgm:t>
    </dgm:pt>
    <dgm:pt modelId="{3973C26B-F152-40EB-BF34-0448B4FC0E49}">
      <dgm:prSet/>
      <dgm:spPr/>
      <dgm:t>
        <a:bodyPr/>
        <a:lstStyle/>
        <a:p>
          <a:r>
            <a:rPr lang="en-US"/>
            <a:t>It's easier for individuals with Aphasia to answer closed-ended questions!</a:t>
          </a:r>
        </a:p>
      </dgm:t>
    </dgm:pt>
    <dgm:pt modelId="{B6A96F19-8BF6-4DE1-A996-A906D4FC4D95}" type="parTrans" cxnId="{F473FA46-9A26-42C3-A900-1F4638107A28}">
      <dgm:prSet/>
      <dgm:spPr/>
      <dgm:t>
        <a:bodyPr/>
        <a:lstStyle/>
        <a:p>
          <a:endParaRPr lang="en-US"/>
        </a:p>
      </dgm:t>
    </dgm:pt>
    <dgm:pt modelId="{DA55FB76-8A2C-4E32-9398-FCED9F907416}" type="sibTrans" cxnId="{F473FA46-9A26-42C3-A900-1F4638107A28}">
      <dgm:prSet/>
      <dgm:spPr/>
      <dgm:t>
        <a:bodyPr/>
        <a:lstStyle/>
        <a:p>
          <a:endParaRPr lang="en-US"/>
        </a:p>
      </dgm:t>
    </dgm:pt>
    <dgm:pt modelId="{177D2FC5-E423-4AF8-BBB0-23F44E8BB007}">
      <dgm:prSet/>
      <dgm:spPr/>
      <dgm:t>
        <a:bodyPr/>
        <a:lstStyle/>
        <a:p>
          <a:r>
            <a:rPr lang="en-US"/>
            <a:t>Avoid asking open-ended questions!</a:t>
          </a:r>
        </a:p>
      </dgm:t>
    </dgm:pt>
    <dgm:pt modelId="{ABAEA8BF-2E01-496F-8256-DA955EF8635E}" type="parTrans" cxnId="{AF70AE3F-FA7B-4EE1-8D80-D5F58E33F3D4}">
      <dgm:prSet/>
      <dgm:spPr/>
      <dgm:t>
        <a:bodyPr/>
        <a:lstStyle/>
        <a:p>
          <a:endParaRPr lang="en-US"/>
        </a:p>
      </dgm:t>
    </dgm:pt>
    <dgm:pt modelId="{9E748188-DA9C-479D-AA05-E0BE01E6CED9}" type="sibTrans" cxnId="{AF70AE3F-FA7B-4EE1-8D80-D5F58E33F3D4}">
      <dgm:prSet/>
      <dgm:spPr/>
      <dgm:t>
        <a:bodyPr/>
        <a:lstStyle/>
        <a:p>
          <a:endParaRPr lang="en-US"/>
        </a:p>
      </dgm:t>
    </dgm:pt>
    <dgm:pt modelId="{51E20416-2D8D-488C-B5F7-8A1DC9C4E50C}">
      <dgm:prSet/>
      <dgm:spPr/>
      <dgm:t>
        <a:bodyPr/>
        <a:lstStyle/>
        <a:p>
          <a:r>
            <a:rPr lang="en-US"/>
            <a:t>Ask This or That questions!</a:t>
          </a:r>
        </a:p>
      </dgm:t>
    </dgm:pt>
    <dgm:pt modelId="{274D2725-EA15-491D-A1B0-69B2A4283E74}" type="parTrans" cxnId="{4D42603B-47F5-4EEC-B86B-85B6358AFF2E}">
      <dgm:prSet/>
      <dgm:spPr/>
      <dgm:t>
        <a:bodyPr/>
        <a:lstStyle/>
        <a:p>
          <a:endParaRPr lang="en-US"/>
        </a:p>
      </dgm:t>
    </dgm:pt>
    <dgm:pt modelId="{9DF759B7-EE74-40C6-979B-C3B114A7C7D2}" type="sibTrans" cxnId="{4D42603B-47F5-4EEC-B86B-85B6358AFF2E}">
      <dgm:prSet/>
      <dgm:spPr/>
      <dgm:t>
        <a:bodyPr/>
        <a:lstStyle/>
        <a:p>
          <a:endParaRPr lang="en-US"/>
        </a:p>
      </dgm:t>
    </dgm:pt>
    <dgm:pt modelId="{F4F7DA38-BFBF-45D5-A3D8-A2F8C683011A}">
      <dgm:prSet/>
      <dgm:spPr/>
      <dgm:t>
        <a:bodyPr/>
        <a:lstStyle/>
        <a:p>
          <a:r>
            <a:rPr lang="en-US"/>
            <a:t>When asking individuals with aphasia questions, try to only give them two choices to choose from! </a:t>
          </a:r>
        </a:p>
      </dgm:t>
    </dgm:pt>
    <dgm:pt modelId="{244A1AB0-23EB-4DB0-A07C-A130D8FB380E}" type="parTrans" cxnId="{20774393-88B9-4D8E-92D3-025373C1D2ED}">
      <dgm:prSet/>
      <dgm:spPr/>
      <dgm:t>
        <a:bodyPr/>
        <a:lstStyle/>
        <a:p>
          <a:endParaRPr lang="en-US"/>
        </a:p>
      </dgm:t>
    </dgm:pt>
    <dgm:pt modelId="{0AD45A80-2119-4BB0-96D0-D589939AC310}" type="sibTrans" cxnId="{20774393-88B9-4D8E-92D3-025373C1D2ED}">
      <dgm:prSet/>
      <dgm:spPr/>
      <dgm:t>
        <a:bodyPr/>
        <a:lstStyle/>
        <a:p>
          <a:endParaRPr lang="en-US"/>
        </a:p>
      </dgm:t>
    </dgm:pt>
    <dgm:pt modelId="{1397A0D8-C0D4-404F-87F3-7CA5F4140D6C}" type="pres">
      <dgm:prSet presAssocID="{5FFBEC7A-BB07-49EB-9BA1-C37B3DABE1FF}" presName="linear" presStyleCnt="0">
        <dgm:presLayoutVars>
          <dgm:dir/>
          <dgm:animLvl val="lvl"/>
          <dgm:resizeHandles val="exact"/>
        </dgm:presLayoutVars>
      </dgm:prSet>
      <dgm:spPr/>
    </dgm:pt>
    <dgm:pt modelId="{CD3A44FC-CFE9-4D7C-BB0C-6E12E16D236F}" type="pres">
      <dgm:prSet presAssocID="{8C5A47EA-1115-49F8-B261-5909958A9527}" presName="parentLin" presStyleCnt="0"/>
      <dgm:spPr/>
    </dgm:pt>
    <dgm:pt modelId="{CD7E4D70-7130-47D0-B96A-8BAF78687EC6}" type="pres">
      <dgm:prSet presAssocID="{8C5A47EA-1115-49F8-B261-5909958A9527}" presName="parentLeftMargin" presStyleLbl="node1" presStyleIdx="0" presStyleCnt="2"/>
      <dgm:spPr/>
    </dgm:pt>
    <dgm:pt modelId="{76F04813-14B7-4DC6-9C08-B5BF45F71115}" type="pres">
      <dgm:prSet presAssocID="{8C5A47EA-1115-49F8-B261-5909958A95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828E996-D4A5-43F1-B728-B288A6848AF9}" type="pres">
      <dgm:prSet presAssocID="{8C5A47EA-1115-49F8-B261-5909958A9527}" presName="negativeSpace" presStyleCnt="0"/>
      <dgm:spPr/>
    </dgm:pt>
    <dgm:pt modelId="{1FBAF336-BF9D-4697-828C-1B5ED734A282}" type="pres">
      <dgm:prSet presAssocID="{8C5A47EA-1115-49F8-B261-5909958A9527}" presName="childText" presStyleLbl="conFgAcc1" presStyleIdx="0" presStyleCnt="2">
        <dgm:presLayoutVars>
          <dgm:bulletEnabled val="1"/>
        </dgm:presLayoutVars>
      </dgm:prSet>
      <dgm:spPr/>
    </dgm:pt>
    <dgm:pt modelId="{24A97299-A0AC-4A56-88E6-2BAAB9EB84B8}" type="pres">
      <dgm:prSet presAssocID="{BDB07641-23AB-4ADE-BCE8-D4119EA58486}" presName="spaceBetweenRectangles" presStyleCnt="0"/>
      <dgm:spPr/>
    </dgm:pt>
    <dgm:pt modelId="{6EF11BD6-1757-443C-9051-3754D01B12CF}" type="pres">
      <dgm:prSet presAssocID="{51E20416-2D8D-488C-B5F7-8A1DC9C4E50C}" presName="parentLin" presStyleCnt="0"/>
      <dgm:spPr/>
    </dgm:pt>
    <dgm:pt modelId="{18239C2D-F365-40EC-BD44-D94FB22D1041}" type="pres">
      <dgm:prSet presAssocID="{51E20416-2D8D-488C-B5F7-8A1DC9C4E50C}" presName="parentLeftMargin" presStyleLbl="node1" presStyleIdx="0" presStyleCnt="2"/>
      <dgm:spPr/>
    </dgm:pt>
    <dgm:pt modelId="{F64AA046-15F9-43FE-8CDF-E0261858E46F}" type="pres">
      <dgm:prSet presAssocID="{51E20416-2D8D-488C-B5F7-8A1DC9C4E50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F4940A3-4C64-4929-B0B7-805C47C1C62E}" type="pres">
      <dgm:prSet presAssocID="{51E20416-2D8D-488C-B5F7-8A1DC9C4E50C}" presName="negativeSpace" presStyleCnt="0"/>
      <dgm:spPr/>
    </dgm:pt>
    <dgm:pt modelId="{5CECE6AC-A948-4669-AAA2-3AF0DFBF5174}" type="pres">
      <dgm:prSet presAssocID="{51E20416-2D8D-488C-B5F7-8A1DC9C4E50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487E005-FBBC-4283-A47A-F50B5A6199E8}" type="presOf" srcId="{51E20416-2D8D-488C-B5F7-8A1DC9C4E50C}" destId="{F64AA046-15F9-43FE-8CDF-E0261858E46F}" srcOrd="1" destOrd="0" presId="urn:microsoft.com/office/officeart/2005/8/layout/list1"/>
    <dgm:cxn modelId="{4D42603B-47F5-4EEC-B86B-85B6358AFF2E}" srcId="{5FFBEC7A-BB07-49EB-9BA1-C37B3DABE1FF}" destId="{51E20416-2D8D-488C-B5F7-8A1DC9C4E50C}" srcOrd="1" destOrd="0" parTransId="{274D2725-EA15-491D-A1B0-69B2A4283E74}" sibTransId="{9DF759B7-EE74-40C6-979B-C3B114A7C7D2}"/>
    <dgm:cxn modelId="{AF70AE3F-FA7B-4EE1-8D80-D5F58E33F3D4}" srcId="{8C5A47EA-1115-49F8-B261-5909958A9527}" destId="{177D2FC5-E423-4AF8-BBB0-23F44E8BB007}" srcOrd="1" destOrd="0" parTransId="{ABAEA8BF-2E01-496F-8256-DA955EF8635E}" sibTransId="{9E748188-DA9C-479D-AA05-E0BE01E6CED9}"/>
    <dgm:cxn modelId="{CE89195B-AF99-4824-8DB6-EB0039ACFD07}" type="presOf" srcId="{51E20416-2D8D-488C-B5F7-8A1DC9C4E50C}" destId="{18239C2D-F365-40EC-BD44-D94FB22D1041}" srcOrd="0" destOrd="0" presId="urn:microsoft.com/office/officeart/2005/8/layout/list1"/>
    <dgm:cxn modelId="{F473FA46-9A26-42C3-A900-1F4638107A28}" srcId="{8C5A47EA-1115-49F8-B261-5909958A9527}" destId="{3973C26B-F152-40EB-BF34-0448B4FC0E49}" srcOrd="0" destOrd="0" parTransId="{B6A96F19-8BF6-4DE1-A996-A906D4FC4D95}" sibTransId="{DA55FB76-8A2C-4E32-9398-FCED9F907416}"/>
    <dgm:cxn modelId="{766B788A-74B3-4B93-87A7-EF4D259538DF}" type="presOf" srcId="{5FFBEC7A-BB07-49EB-9BA1-C37B3DABE1FF}" destId="{1397A0D8-C0D4-404F-87F3-7CA5F4140D6C}" srcOrd="0" destOrd="0" presId="urn:microsoft.com/office/officeart/2005/8/layout/list1"/>
    <dgm:cxn modelId="{20774393-88B9-4D8E-92D3-025373C1D2ED}" srcId="{51E20416-2D8D-488C-B5F7-8A1DC9C4E50C}" destId="{F4F7DA38-BFBF-45D5-A3D8-A2F8C683011A}" srcOrd="0" destOrd="0" parTransId="{244A1AB0-23EB-4DB0-A07C-A130D8FB380E}" sibTransId="{0AD45A80-2119-4BB0-96D0-D589939AC310}"/>
    <dgm:cxn modelId="{8B4164B3-00D6-47EA-9FDB-EBBBAEDFA586}" type="presOf" srcId="{8C5A47EA-1115-49F8-B261-5909958A9527}" destId="{76F04813-14B7-4DC6-9C08-B5BF45F71115}" srcOrd="1" destOrd="0" presId="urn:microsoft.com/office/officeart/2005/8/layout/list1"/>
    <dgm:cxn modelId="{C7C52CB7-E2DC-4A5F-BCCC-F39DB4C152E9}" type="presOf" srcId="{8C5A47EA-1115-49F8-B261-5909958A9527}" destId="{CD7E4D70-7130-47D0-B96A-8BAF78687EC6}" srcOrd="0" destOrd="0" presId="urn:microsoft.com/office/officeart/2005/8/layout/list1"/>
    <dgm:cxn modelId="{9407DAD4-D7DF-4AFE-BB9A-4C2E85FB5126}" type="presOf" srcId="{177D2FC5-E423-4AF8-BBB0-23F44E8BB007}" destId="{1FBAF336-BF9D-4697-828C-1B5ED734A282}" srcOrd="0" destOrd="1" presId="urn:microsoft.com/office/officeart/2005/8/layout/list1"/>
    <dgm:cxn modelId="{D70AB1E6-0936-49DC-9F00-C41D9E94AA3E}" srcId="{5FFBEC7A-BB07-49EB-9BA1-C37B3DABE1FF}" destId="{8C5A47EA-1115-49F8-B261-5909958A9527}" srcOrd="0" destOrd="0" parTransId="{6A0720CE-15C6-4AD0-B035-B188EE5BA58C}" sibTransId="{BDB07641-23AB-4ADE-BCE8-D4119EA58486}"/>
    <dgm:cxn modelId="{9AB6E7EE-516D-4222-AC74-3333C6C1037E}" type="presOf" srcId="{3973C26B-F152-40EB-BF34-0448B4FC0E49}" destId="{1FBAF336-BF9D-4697-828C-1B5ED734A282}" srcOrd="0" destOrd="0" presId="urn:microsoft.com/office/officeart/2005/8/layout/list1"/>
    <dgm:cxn modelId="{AB71C1FA-A123-4DDE-BE2D-576FC52186DE}" type="presOf" srcId="{F4F7DA38-BFBF-45D5-A3D8-A2F8C683011A}" destId="{5CECE6AC-A948-4669-AAA2-3AF0DFBF5174}" srcOrd="0" destOrd="0" presId="urn:microsoft.com/office/officeart/2005/8/layout/list1"/>
    <dgm:cxn modelId="{E9C9DAE7-2B8E-47ED-87DC-29BF847D0B05}" type="presParOf" srcId="{1397A0D8-C0D4-404F-87F3-7CA5F4140D6C}" destId="{CD3A44FC-CFE9-4D7C-BB0C-6E12E16D236F}" srcOrd="0" destOrd="0" presId="urn:microsoft.com/office/officeart/2005/8/layout/list1"/>
    <dgm:cxn modelId="{8A0C48A1-AB1B-4E90-AA2E-C5E16AA2A891}" type="presParOf" srcId="{CD3A44FC-CFE9-4D7C-BB0C-6E12E16D236F}" destId="{CD7E4D70-7130-47D0-B96A-8BAF78687EC6}" srcOrd="0" destOrd="0" presId="urn:microsoft.com/office/officeart/2005/8/layout/list1"/>
    <dgm:cxn modelId="{50A202CD-C5EF-4D1A-849C-E7D77D153A00}" type="presParOf" srcId="{CD3A44FC-CFE9-4D7C-BB0C-6E12E16D236F}" destId="{76F04813-14B7-4DC6-9C08-B5BF45F71115}" srcOrd="1" destOrd="0" presId="urn:microsoft.com/office/officeart/2005/8/layout/list1"/>
    <dgm:cxn modelId="{E7618790-8558-47CD-99CB-9D27D3BA58FF}" type="presParOf" srcId="{1397A0D8-C0D4-404F-87F3-7CA5F4140D6C}" destId="{9828E996-D4A5-43F1-B728-B288A6848AF9}" srcOrd="1" destOrd="0" presId="urn:microsoft.com/office/officeart/2005/8/layout/list1"/>
    <dgm:cxn modelId="{C21A5B80-7058-435E-9855-914F5406C310}" type="presParOf" srcId="{1397A0D8-C0D4-404F-87F3-7CA5F4140D6C}" destId="{1FBAF336-BF9D-4697-828C-1B5ED734A282}" srcOrd="2" destOrd="0" presId="urn:microsoft.com/office/officeart/2005/8/layout/list1"/>
    <dgm:cxn modelId="{C6B1B3FF-22D5-43A9-9E12-EBF9BCB01115}" type="presParOf" srcId="{1397A0D8-C0D4-404F-87F3-7CA5F4140D6C}" destId="{24A97299-A0AC-4A56-88E6-2BAAB9EB84B8}" srcOrd="3" destOrd="0" presId="urn:microsoft.com/office/officeart/2005/8/layout/list1"/>
    <dgm:cxn modelId="{1AC42844-86B2-49CC-AB94-E7839D3F1E5C}" type="presParOf" srcId="{1397A0D8-C0D4-404F-87F3-7CA5F4140D6C}" destId="{6EF11BD6-1757-443C-9051-3754D01B12CF}" srcOrd="4" destOrd="0" presId="urn:microsoft.com/office/officeart/2005/8/layout/list1"/>
    <dgm:cxn modelId="{FD144416-05C8-4754-96E2-918F2E045FC7}" type="presParOf" srcId="{6EF11BD6-1757-443C-9051-3754D01B12CF}" destId="{18239C2D-F365-40EC-BD44-D94FB22D1041}" srcOrd="0" destOrd="0" presId="urn:microsoft.com/office/officeart/2005/8/layout/list1"/>
    <dgm:cxn modelId="{10C54E8F-4F70-4596-93D6-4D12C8AE69B2}" type="presParOf" srcId="{6EF11BD6-1757-443C-9051-3754D01B12CF}" destId="{F64AA046-15F9-43FE-8CDF-E0261858E46F}" srcOrd="1" destOrd="0" presId="urn:microsoft.com/office/officeart/2005/8/layout/list1"/>
    <dgm:cxn modelId="{A204F35C-C19C-4FA1-B4BB-B57E6B54A883}" type="presParOf" srcId="{1397A0D8-C0D4-404F-87F3-7CA5F4140D6C}" destId="{7F4940A3-4C64-4929-B0B7-805C47C1C62E}" srcOrd="5" destOrd="0" presId="urn:microsoft.com/office/officeart/2005/8/layout/list1"/>
    <dgm:cxn modelId="{E0C708B9-5B14-432B-96DF-A75D5C505B7E}" type="presParOf" srcId="{1397A0D8-C0D4-404F-87F3-7CA5F4140D6C}" destId="{5CECE6AC-A948-4669-AAA2-3AF0DFBF517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719C8B-F45B-43CC-9E57-C13746A431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A3E9865-73FB-4BFC-BF39-55A77A6DF88E}">
      <dgm:prSet/>
      <dgm:spPr/>
      <dgm:t>
        <a:bodyPr/>
        <a:lstStyle/>
        <a:p>
          <a:r>
            <a:rPr lang="en-US"/>
            <a:t>Use Facial Expressions!</a:t>
          </a:r>
        </a:p>
      </dgm:t>
    </dgm:pt>
    <dgm:pt modelId="{9B2DC286-0054-4572-800E-D56233C38651}" type="parTrans" cxnId="{CCB92403-EC04-4476-BEE2-C76D1945CB6E}">
      <dgm:prSet/>
      <dgm:spPr/>
      <dgm:t>
        <a:bodyPr/>
        <a:lstStyle/>
        <a:p>
          <a:endParaRPr lang="en-US"/>
        </a:p>
      </dgm:t>
    </dgm:pt>
    <dgm:pt modelId="{6DA1AF01-1AEE-4FB4-85B0-DD8221EFD320}" type="sibTrans" cxnId="{CCB92403-EC04-4476-BEE2-C76D1945CB6E}">
      <dgm:prSet/>
      <dgm:spPr/>
      <dgm:t>
        <a:bodyPr/>
        <a:lstStyle/>
        <a:p>
          <a:endParaRPr lang="en-US"/>
        </a:p>
      </dgm:t>
    </dgm:pt>
    <dgm:pt modelId="{44EC6AB4-3EEB-42A4-B756-FEA5590E9296}">
      <dgm:prSet/>
      <dgm:spPr/>
      <dgm:t>
        <a:bodyPr/>
        <a:lstStyle/>
        <a:p>
          <a:r>
            <a:rPr lang="en-US"/>
            <a:t>Facial expressions and gestures are another form of communication.</a:t>
          </a:r>
        </a:p>
      </dgm:t>
    </dgm:pt>
    <dgm:pt modelId="{722FB4D2-1273-428E-B13A-9A8ECC5EA9C9}" type="parTrans" cxnId="{5A4BFD8B-8B62-4DE6-BFEA-DC010427AA4D}">
      <dgm:prSet/>
      <dgm:spPr/>
      <dgm:t>
        <a:bodyPr/>
        <a:lstStyle/>
        <a:p>
          <a:endParaRPr lang="en-US"/>
        </a:p>
      </dgm:t>
    </dgm:pt>
    <dgm:pt modelId="{DFADFAF7-222A-4516-BB62-8475B644D904}" type="sibTrans" cxnId="{5A4BFD8B-8B62-4DE6-BFEA-DC010427AA4D}">
      <dgm:prSet/>
      <dgm:spPr/>
      <dgm:t>
        <a:bodyPr/>
        <a:lstStyle/>
        <a:p>
          <a:endParaRPr lang="en-US"/>
        </a:p>
      </dgm:t>
    </dgm:pt>
    <dgm:pt modelId="{82E41263-0F7A-4022-886E-9237DCD02A96}">
      <dgm:prSet/>
      <dgm:spPr/>
      <dgm:t>
        <a:bodyPr/>
        <a:lstStyle/>
        <a:p>
          <a:r>
            <a:rPr lang="en-US"/>
            <a:t>When talking with a person with aphasia, sit across from them so you can utilize facial expressions when communicating!</a:t>
          </a:r>
        </a:p>
      </dgm:t>
    </dgm:pt>
    <dgm:pt modelId="{4862BEE4-1908-489D-BA51-B2C6E0D832BB}" type="parTrans" cxnId="{5CCFB11D-9F0C-4331-B563-CEFDFBCF3894}">
      <dgm:prSet/>
      <dgm:spPr/>
      <dgm:t>
        <a:bodyPr/>
        <a:lstStyle/>
        <a:p>
          <a:endParaRPr lang="en-US"/>
        </a:p>
      </dgm:t>
    </dgm:pt>
    <dgm:pt modelId="{D246E572-80CC-4E1A-B4D9-98275F509D4A}" type="sibTrans" cxnId="{5CCFB11D-9F0C-4331-B563-CEFDFBCF3894}">
      <dgm:prSet/>
      <dgm:spPr/>
      <dgm:t>
        <a:bodyPr/>
        <a:lstStyle/>
        <a:p>
          <a:endParaRPr lang="en-US"/>
        </a:p>
      </dgm:t>
    </dgm:pt>
    <dgm:pt modelId="{97D8816A-DCB7-4E9A-8BB8-D1B5C1A505B8}">
      <dgm:prSet/>
      <dgm:spPr/>
      <dgm:t>
        <a:bodyPr/>
        <a:lstStyle/>
        <a:p>
          <a:r>
            <a:rPr lang="en-US"/>
            <a:t>Confirm Response!</a:t>
          </a:r>
        </a:p>
      </dgm:t>
    </dgm:pt>
    <dgm:pt modelId="{8C633CD2-2F47-4AB7-B3F9-7017D34ACDD9}" type="parTrans" cxnId="{C9303629-C0F2-409A-AF14-3B0958E32C2B}">
      <dgm:prSet/>
      <dgm:spPr/>
      <dgm:t>
        <a:bodyPr/>
        <a:lstStyle/>
        <a:p>
          <a:endParaRPr lang="en-US"/>
        </a:p>
      </dgm:t>
    </dgm:pt>
    <dgm:pt modelId="{1D8AB95D-52E6-403C-994B-409D37514DE9}" type="sibTrans" cxnId="{C9303629-C0F2-409A-AF14-3B0958E32C2B}">
      <dgm:prSet/>
      <dgm:spPr/>
      <dgm:t>
        <a:bodyPr/>
        <a:lstStyle/>
        <a:p>
          <a:endParaRPr lang="en-US"/>
        </a:p>
      </dgm:t>
    </dgm:pt>
    <dgm:pt modelId="{8CF6485E-A558-4864-8DFF-B7A3D0983AFE}">
      <dgm:prSet/>
      <dgm:spPr/>
      <dgm:t>
        <a:bodyPr/>
        <a:lstStyle/>
        <a:p>
          <a:r>
            <a:rPr lang="en-US"/>
            <a:t>Repeat/summarize what the person with aphasia said to you, so you can confirm what they said! </a:t>
          </a:r>
        </a:p>
      </dgm:t>
    </dgm:pt>
    <dgm:pt modelId="{2515F6D7-ABF5-469C-B621-48D6956B618D}" type="parTrans" cxnId="{F356FDAD-9C5A-4874-9B68-55DB61D3E0CC}">
      <dgm:prSet/>
      <dgm:spPr/>
      <dgm:t>
        <a:bodyPr/>
        <a:lstStyle/>
        <a:p>
          <a:endParaRPr lang="en-US"/>
        </a:p>
      </dgm:t>
    </dgm:pt>
    <dgm:pt modelId="{F17BF9E0-FA5C-4574-BAF2-457A1E632F38}" type="sibTrans" cxnId="{F356FDAD-9C5A-4874-9B68-55DB61D3E0CC}">
      <dgm:prSet/>
      <dgm:spPr/>
      <dgm:t>
        <a:bodyPr/>
        <a:lstStyle/>
        <a:p>
          <a:endParaRPr lang="en-US"/>
        </a:p>
      </dgm:t>
    </dgm:pt>
    <dgm:pt modelId="{3A79B148-F69C-48FB-AFA5-B58E84C52FC4}" type="pres">
      <dgm:prSet presAssocID="{CB719C8B-F45B-43CC-9E57-C13746A431F7}" presName="linear" presStyleCnt="0">
        <dgm:presLayoutVars>
          <dgm:dir/>
          <dgm:animLvl val="lvl"/>
          <dgm:resizeHandles val="exact"/>
        </dgm:presLayoutVars>
      </dgm:prSet>
      <dgm:spPr/>
    </dgm:pt>
    <dgm:pt modelId="{B59B5C1E-2D47-422D-A6AA-EAD3FBF48F24}" type="pres">
      <dgm:prSet presAssocID="{2A3E9865-73FB-4BFC-BF39-55A77A6DF88E}" presName="parentLin" presStyleCnt="0"/>
      <dgm:spPr/>
    </dgm:pt>
    <dgm:pt modelId="{8F52529F-732A-486C-A731-CFC9D8CB61E7}" type="pres">
      <dgm:prSet presAssocID="{2A3E9865-73FB-4BFC-BF39-55A77A6DF88E}" presName="parentLeftMargin" presStyleLbl="node1" presStyleIdx="0" presStyleCnt="2"/>
      <dgm:spPr/>
    </dgm:pt>
    <dgm:pt modelId="{1F1F1180-71E2-47F7-8C36-6B6A7D84015F}" type="pres">
      <dgm:prSet presAssocID="{2A3E9865-73FB-4BFC-BF39-55A77A6DF88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01F35DC-446C-4671-943B-6A4DE8F9BB77}" type="pres">
      <dgm:prSet presAssocID="{2A3E9865-73FB-4BFC-BF39-55A77A6DF88E}" presName="negativeSpace" presStyleCnt="0"/>
      <dgm:spPr/>
    </dgm:pt>
    <dgm:pt modelId="{08B942B6-16B1-4EBE-9858-0A76A0367FCF}" type="pres">
      <dgm:prSet presAssocID="{2A3E9865-73FB-4BFC-BF39-55A77A6DF88E}" presName="childText" presStyleLbl="conFgAcc1" presStyleIdx="0" presStyleCnt="2">
        <dgm:presLayoutVars>
          <dgm:bulletEnabled val="1"/>
        </dgm:presLayoutVars>
      </dgm:prSet>
      <dgm:spPr/>
    </dgm:pt>
    <dgm:pt modelId="{00C0552F-03A0-47E1-B8FE-04E7199EA18B}" type="pres">
      <dgm:prSet presAssocID="{6DA1AF01-1AEE-4FB4-85B0-DD8221EFD320}" presName="spaceBetweenRectangles" presStyleCnt="0"/>
      <dgm:spPr/>
    </dgm:pt>
    <dgm:pt modelId="{CAFDDE70-2DD1-49CC-9042-A4861E3208F4}" type="pres">
      <dgm:prSet presAssocID="{97D8816A-DCB7-4E9A-8BB8-D1B5C1A505B8}" presName="parentLin" presStyleCnt="0"/>
      <dgm:spPr/>
    </dgm:pt>
    <dgm:pt modelId="{8E4262FD-61B2-4693-AEB3-72757F178401}" type="pres">
      <dgm:prSet presAssocID="{97D8816A-DCB7-4E9A-8BB8-D1B5C1A505B8}" presName="parentLeftMargin" presStyleLbl="node1" presStyleIdx="0" presStyleCnt="2"/>
      <dgm:spPr/>
    </dgm:pt>
    <dgm:pt modelId="{60F4707A-6274-40D0-8EB9-61AF4342F532}" type="pres">
      <dgm:prSet presAssocID="{97D8816A-DCB7-4E9A-8BB8-D1B5C1A505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8FD1388-092D-4907-B645-9DCEE4AE68B1}" type="pres">
      <dgm:prSet presAssocID="{97D8816A-DCB7-4E9A-8BB8-D1B5C1A505B8}" presName="negativeSpace" presStyleCnt="0"/>
      <dgm:spPr/>
    </dgm:pt>
    <dgm:pt modelId="{2385D059-FFED-473C-BF33-D3ED4BF699EF}" type="pres">
      <dgm:prSet presAssocID="{97D8816A-DCB7-4E9A-8BB8-D1B5C1A505B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CB92403-EC04-4476-BEE2-C76D1945CB6E}" srcId="{CB719C8B-F45B-43CC-9E57-C13746A431F7}" destId="{2A3E9865-73FB-4BFC-BF39-55A77A6DF88E}" srcOrd="0" destOrd="0" parTransId="{9B2DC286-0054-4572-800E-D56233C38651}" sibTransId="{6DA1AF01-1AEE-4FB4-85B0-DD8221EFD320}"/>
    <dgm:cxn modelId="{5CCFB11D-9F0C-4331-B563-CEFDFBCF3894}" srcId="{2A3E9865-73FB-4BFC-BF39-55A77A6DF88E}" destId="{82E41263-0F7A-4022-886E-9237DCD02A96}" srcOrd="1" destOrd="0" parTransId="{4862BEE4-1908-489D-BA51-B2C6E0D832BB}" sibTransId="{D246E572-80CC-4E1A-B4D9-98275F509D4A}"/>
    <dgm:cxn modelId="{C9303629-C0F2-409A-AF14-3B0958E32C2B}" srcId="{CB719C8B-F45B-43CC-9E57-C13746A431F7}" destId="{97D8816A-DCB7-4E9A-8BB8-D1B5C1A505B8}" srcOrd="1" destOrd="0" parTransId="{8C633CD2-2F47-4AB7-B3F9-7017D34ACDD9}" sibTransId="{1D8AB95D-52E6-403C-994B-409D37514DE9}"/>
    <dgm:cxn modelId="{C9CBDE31-20E6-4486-AD65-5DDAA4F5B5F1}" type="presOf" srcId="{97D8816A-DCB7-4E9A-8BB8-D1B5C1A505B8}" destId="{8E4262FD-61B2-4693-AEB3-72757F178401}" srcOrd="0" destOrd="0" presId="urn:microsoft.com/office/officeart/2005/8/layout/list1"/>
    <dgm:cxn modelId="{C98BD23F-4623-408A-B9D2-D1840C3A435D}" type="presOf" srcId="{44EC6AB4-3EEB-42A4-B756-FEA5590E9296}" destId="{08B942B6-16B1-4EBE-9858-0A76A0367FCF}" srcOrd="0" destOrd="0" presId="urn:microsoft.com/office/officeart/2005/8/layout/list1"/>
    <dgm:cxn modelId="{5B3DA064-2185-4381-ABC6-0090A0C65C62}" type="presOf" srcId="{2A3E9865-73FB-4BFC-BF39-55A77A6DF88E}" destId="{8F52529F-732A-486C-A731-CFC9D8CB61E7}" srcOrd="0" destOrd="0" presId="urn:microsoft.com/office/officeart/2005/8/layout/list1"/>
    <dgm:cxn modelId="{6DD9AB68-D093-48E6-A07F-A58C77C36926}" type="presOf" srcId="{82E41263-0F7A-4022-886E-9237DCD02A96}" destId="{08B942B6-16B1-4EBE-9858-0A76A0367FCF}" srcOrd="0" destOrd="1" presId="urn:microsoft.com/office/officeart/2005/8/layout/list1"/>
    <dgm:cxn modelId="{5A4BFD8B-8B62-4DE6-BFEA-DC010427AA4D}" srcId="{2A3E9865-73FB-4BFC-BF39-55A77A6DF88E}" destId="{44EC6AB4-3EEB-42A4-B756-FEA5590E9296}" srcOrd="0" destOrd="0" parTransId="{722FB4D2-1273-428E-B13A-9A8ECC5EA9C9}" sibTransId="{DFADFAF7-222A-4516-BB62-8475B644D904}"/>
    <dgm:cxn modelId="{3D66B298-68D8-4A7E-99CD-10D5F02E80F9}" type="presOf" srcId="{8CF6485E-A558-4864-8DFF-B7A3D0983AFE}" destId="{2385D059-FFED-473C-BF33-D3ED4BF699EF}" srcOrd="0" destOrd="0" presId="urn:microsoft.com/office/officeart/2005/8/layout/list1"/>
    <dgm:cxn modelId="{CC56C89E-641F-44A2-912F-3BAEB1260D12}" type="presOf" srcId="{2A3E9865-73FB-4BFC-BF39-55A77A6DF88E}" destId="{1F1F1180-71E2-47F7-8C36-6B6A7D84015F}" srcOrd="1" destOrd="0" presId="urn:microsoft.com/office/officeart/2005/8/layout/list1"/>
    <dgm:cxn modelId="{F356FDAD-9C5A-4874-9B68-55DB61D3E0CC}" srcId="{97D8816A-DCB7-4E9A-8BB8-D1B5C1A505B8}" destId="{8CF6485E-A558-4864-8DFF-B7A3D0983AFE}" srcOrd="0" destOrd="0" parTransId="{2515F6D7-ABF5-469C-B621-48D6956B618D}" sibTransId="{F17BF9E0-FA5C-4574-BAF2-457A1E632F38}"/>
    <dgm:cxn modelId="{A01E85C0-A08F-47E0-A1D5-076AFB60C78F}" type="presOf" srcId="{97D8816A-DCB7-4E9A-8BB8-D1B5C1A505B8}" destId="{60F4707A-6274-40D0-8EB9-61AF4342F532}" srcOrd="1" destOrd="0" presId="urn:microsoft.com/office/officeart/2005/8/layout/list1"/>
    <dgm:cxn modelId="{C3159BF3-0B0D-40D7-8AC0-A0790646AAC0}" type="presOf" srcId="{CB719C8B-F45B-43CC-9E57-C13746A431F7}" destId="{3A79B148-F69C-48FB-AFA5-B58E84C52FC4}" srcOrd="0" destOrd="0" presId="urn:microsoft.com/office/officeart/2005/8/layout/list1"/>
    <dgm:cxn modelId="{591A0B6A-AE02-4F83-B3E8-CCDD8F30199B}" type="presParOf" srcId="{3A79B148-F69C-48FB-AFA5-B58E84C52FC4}" destId="{B59B5C1E-2D47-422D-A6AA-EAD3FBF48F24}" srcOrd="0" destOrd="0" presId="urn:microsoft.com/office/officeart/2005/8/layout/list1"/>
    <dgm:cxn modelId="{E580AACF-B264-4237-86BB-E5EB420DC032}" type="presParOf" srcId="{B59B5C1E-2D47-422D-A6AA-EAD3FBF48F24}" destId="{8F52529F-732A-486C-A731-CFC9D8CB61E7}" srcOrd="0" destOrd="0" presId="urn:microsoft.com/office/officeart/2005/8/layout/list1"/>
    <dgm:cxn modelId="{C8B6CC41-CB63-4B10-8266-A100CFCE9D57}" type="presParOf" srcId="{B59B5C1E-2D47-422D-A6AA-EAD3FBF48F24}" destId="{1F1F1180-71E2-47F7-8C36-6B6A7D84015F}" srcOrd="1" destOrd="0" presId="urn:microsoft.com/office/officeart/2005/8/layout/list1"/>
    <dgm:cxn modelId="{81E06EE8-C2BC-447E-B2E0-B1BEB7C4D957}" type="presParOf" srcId="{3A79B148-F69C-48FB-AFA5-B58E84C52FC4}" destId="{101F35DC-446C-4671-943B-6A4DE8F9BB77}" srcOrd="1" destOrd="0" presId="urn:microsoft.com/office/officeart/2005/8/layout/list1"/>
    <dgm:cxn modelId="{A3F99154-0B96-4715-A67D-50010964A97A}" type="presParOf" srcId="{3A79B148-F69C-48FB-AFA5-B58E84C52FC4}" destId="{08B942B6-16B1-4EBE-9858-0A76A0367FCF}" srcOrd="2" destOrd="0" presId="urn:microsoft.com/office/officeart/2005/8/layout/list1"/>
    <dgm:cxn modelId="{A8BB722F-33B5-4933-8854-1294A7E94714}" type="presParOf" srcId="{3A79B148-F69C-48FB-AFA5-B58E84C52FC4}" destId="{00C0552F-03A0-47E1-B8FE-04E7199EA18B}" srcOrd="3" destOrd="0" presId="urn:microsoft.com/office/officeart/2005/8/layout/list1"/>
    <dgm:cxn modelId="{ACDA83CB-4E27-4720-8FDC-EC1C51A639C8}" type="presParOf" srcId="{3A79B148-F69C-48FB-AFA5-B58E84C52FC4}" destId="{CAFDDE70-2DD1-49CC-9042-A4861E3208F4}" srcOrd="4" destOrd="0" presId="urn:microsoft.com/office/officeart/2005/8/layout/list1"/>
    <dgm:cxn modelId="{3CE9C22B-EEFB-4B75-B844-0A306B8E5B68}" type="presParOf" srcId="{CAFDDE70-2DD1-49CC-9042-A4861E3208F4}" destId="{8E4262FD-61B2-4693-AEB3-72757F178401}" srcOrd="0" destOrd="0" presId="urn:microsoft.com/office/officeart/2005/8/layout/list1"/>
    <dgm:cxn modelId="{721AC1B2-7C56-4930-AE73-C06DD859A2FB}" type="presParOf" srcId="{CAFDDE70-2DD1-49CC-9042-A4861E3208F4}" destId="{60F4707A-6274-40D0-8EB9-61AF4342F532}" srcOrd="1" destOrd="0" presId="urn:microsoft.com/office/officeart/2005/8/layout/list1"/>
    <dgm:cxn modelId="{D1064FEA-306B-48B5-8D86-F6FF24A76813}" type="presParOf" srcId="{3A79B148-F69C-48FB-AFA5-B58E84C52FC4}" destId="{B8FD1388-092D-4907-B645-9DCEE4AE68B1}" srcOrd="5" destOrd="0" presId="urn:microsoft.com/office/officeart/2005/8/layout/list1"/>
    <dgm:cxn modelId="{8B730639-98C3-4040-8D89-9FFFC5BEFE14}" type="presParOf" srcId="{3A79B148-F69C-48FB-AFA5-B58E84C52FC4}" destId="{2385D059-FFED-473C-BF33-D3ED4BF699E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719C8B-F45B-43CC-9E57-C13746A431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A3E9865-73FB-4BFC-BF39-55A77A6DF88E}">
      <dgm:prSet/>
      <dgm:spPr/>
      <dgm:t>
        <a:bodyPr/>
        <a:lstStyle/>
        <a:p>
          <a:pPr rtl="0"/>
          <a:r>
            <a:rPr lang="en-US" b="1" dirty="0">
              <a:latin typeface="Rockwell"/>
            </a:rPr>
            <a:t>Be Patient!</a:t>
          </a:r>
        </a:p>
      </dgm:t>
    </dgm:pt>
    <dgm:pt modelId="{9B2DC286-0054-4572-800E-D56233C38651}" type="parTrans" cxnId="{CCB92403-EC04-4476-BEE2-C76D1945CB6E}">
      <dgm:prSet/>
      <dgm:spPr/>
      <dgm:t>
        <a:bodyPr/>
        <a:lstStyle/>
        <a:p>
          <a:endParaRPr lang="en-US"/>
        </a:p>
      </dgm:t>
    </dgm:pt>
    <dgm:pt modelId="{6DA1AF01-1AEE-4FB4-85B0-DD8221EFD320}" type="sibTrans" cxnId="{CCB92403-EC04-4476-BEE2-C76D1945CB6E}">
      <dgm:prSet/>
      <dgm:spPr/>
      <dgm:t>
        <a:bodyPr/>
        <a:lstStyle/>
        <a:p>
          <a:endParaRPr lang="en-US"/>
        </a:p>
      </dgm:t>
    </dgm:pt>
    <dgm:pt modelId="{44EC6AB4-3EEB-42A4-B756-FEA5590E9296}">
      <dgm:prSet/>
      <dgm:spPr/>
      <dgm:t>
        <a:bodyPr/>
        <a:lstStyle/>
        <a:p>
          <a:pPr rtl="0"/>
          <a:r>
            <a:rPr lang="en-US" b="0" dirty="0">
              <a:latin typeface="Rockwell"/>
            </a:rPr>
            <a:t>Allow plenty of time for a reply when communicating with individuals with aphasia.</a:t>
          </a:r>
        </a:p>
      </dgm:t>
    </dgm:pt>
    <dgm:pt modelId="{722FB4D2-1273-428E-B13A-9A8ECC5EA9C9}" type="parTrans" cxnId="{5A4BFD8B-8B62-4DE6-BFEA-DC010427AA4D}">
      <dgm:prSet/>
      <dgm:spPr/>
      <dgm:t>
        <a:bodyPr/>
        <a:lstStyle/>
        <a:p>
          <a:endParaRPr lang="en-US"/>
        </a:p>
      </dgm:t>
    </dgm:pt>
    <dgm:pt modelId="{DFADFAF7-222A-4516-BB62-8475B644D904}" type="sibTrans" cxnId="{5A4BFD8B-8B62-4DE6-BFEA-DC010427AA4D}">
      <dgm:prSet/>
      <dgm:spPr/>
      <dgm:t>
        <a:bodyPr/>
        <a:lstStyle/>
        <a:p>
          <a:endParaRPr lang="en-US"/>
        </a:p>
      </dgm:t>
    </dgm:pt>
    <dgm:pt modelId="{82E41263-0F7A-4022-886E-9237DCD02A96}">
      <dgm:prSet/>
      <dgm:spPr/>
      <dgm:t>
        <a:bodyPr/>
        <a:lstStyle/>
        <a:p>
          <a:pPr rtl="0"/>
          <a:r>
            <a:rPr lang="en-US" b="0" dirty="0">
              <a:latin typeface="Rockwell"/>
            </a:rPr>
            <a:t>Try to not interrupt them or speak for them!</a:t>
          </a:r>
        </a:p>
      </dgm:t>
    </dgm:pt>
    <dgm:pt modelId="{4862BEE4-1908-489D-BA51-B2C6E0D832BB}" type="parTrans" cxnId="{5CCFB11D-9F0C-4331-B563-CEFDFBCF3894}">
      <dgm:prSet/>
      <dgm:spPr/>
      <dgm:t>
        <a:bodyPr/>
        <a:lstStyle/>
        <a:p>
          <a:endParaRPr lang="en-US"/>
        </a:p>
      </dgm:t>
    </dgm:pt>
    <dgm:pt modelId="{D246E572-80CC-4E1A-B4D9-98275F509D4A}" type="sibTrans" cxnId="{5CCFB11D-9F0C-4331-B563-CEFDFBCF3894}">
      <dgm:prSet/>
      <dgm:spPr/>
      <dgm:t>
        <a:bodyPr/>
        <a:lstStyle/>
        <a:p>
          <a:endParaRPr lang="en-US"/>
        </a:p>
      </dgm:t>
    </dgm:pt>
    <dgm:pt modelId="{3A79B148-F69C-48FB-AFA5-B58E84C52FC4}" type="pres">
      <dgm:prSet presAssocID="{CB719C8B-F45B-43CC-9E57-C13746A431F7}" presName="linear" presStyleCnt="0">
        <dgm:presLayoutVars>
          <dgm:dir/>
          <dgm:animLvl val="lvl"/>
          <dgm:resizeHandles val="exact"/>
        </dgm:presLayoutVars>
      </dgm:prSet>
      <dgm:spPr/>
    </dgm:pt>
    <dgm:pt modelId="{B59B5C1E-2D47-422D-A6AA-EAD3FBF48F24}" type="pres">
      <dgm:prSet presAssocID="{2A3E9865-73FB-4BFC-BF39-55A77A6DF88E}" presName="parentLin" presStyleCnt="0"/>
      <dgm:spPr/>
    </dgm:pt>
    <dgm:pt modelId="{8F52529F-732A-486C-A731-CFC9D8CB61E7}" type="pres">
      <dgm:prSet presAssocID="{2A3E9865-73FB-4BFC-BF39-55A77A6DF88E}" presName="parentLeftMargin" presStyleLbl="node1" presStyleIdx="0" presStyleCnt="1"/>
      <dgm:spPr/>
    </dgm:pt>
    <dgm:pt modelId="{1F1F1180-71E2-47F7-8C36-6B6A7D84015F}" type="pres">
      <dgm:prSet presAssocID="{2A3E9865-73FB-4BFC-BF39-55A77A6DF88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01F35DC-446C-4671-943B-6A4DE8F9BB77}" type="pres">
      <dgm:prSet presAssocID="{2A3E9865-73FB-4BFC-BF39-55A77A6DF88E}" presName="negativeSpace" presStyleCnt="0"/>
      <dgm:spPr/>
    </dgm:pt>
    <dgm:pt modelId="{08B942B6-16B1-4EBE-9858-0A76A0367FCF}" type="pres">
      <dgm:prSet presAssocID="{2A3E9865-73FB-4BFC-BF39-55A77A6DF88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CB92403-EC04-4476-BEE2-C76D1945CB6E}" srcId="{CB719C8B-F45B-43CC-9E57-C13746A431F7}" destId="{2A3E9865-73FB-4BFC-BF39-55A77A6DF88E}" srcOrd="0" destOrd="0" parTransId="{9B2DC286-0054-4572-800E-D56233C38651}" sibTransId="{6DA1AF01-1AEE-4FB4-85B0-DD8221EFD320}"/>
    <dgm:cxn modelId="{5CCFB11D-9F0C-4331-B563-CEFDFBCF3894}" srcId="{2A3E9865-73FB-4BFC-BF39-55A77A6DF88E}" destId="{82E41263-0F7A-4022-886E-9237DCD02A96}" srcOrd="1" destOrd="0" parTransId="{4862BEE4-1908-489D-BA51-B2C6E0D832BB}" sibTransId="{D246E572-80CC-4E1A-B4D9-98275F509D4A}"/>
    <dgm:cxn modelId="{08EC9439-77E5-4582-97C6-D5D4BD425A2E}" type="presOf" srcId="{2A3E9865-73FB-4BFC-BF39-55A77A6DF88E}" destId="{8F52529F-732A-486C-A731-CFC9D8CB61E7}" srcOrd="0" destOrd="0" presId="urn:microsoft.com/office/officeart/2005/8/layout/list1"/>
    <dgm:cxn modelId="{65F0316E-7A01-44F6-BEB3-45B2FD0A8CDE}" type="presOf" srcId="{82E41263-0F7A-4022-886E-9237DCD02A96}" destId="{08B942B6-16B1-4EBE-9858-0A76A0367FCF}" srcOrd="0" destOrd="1" presId="urn:microsoft.com/office/officeart/2005/8/layout/list1"/>
    <dgm:cxn modelId="{5A4BFD8B-8B62-4DE6-BFEA-DC010427AA4D}" srcId="{2A3E9865-73FB-4BFC-BF39-55A77A6DF88E}" destId="{44EC6AB4-3EEB-42A4-B756-FEA5590E9296}" srcOrd="0" destOrd="0" parTransId="{722FB4D2-1273-428E-B13A-9A8ECC5EA9C9}" sibTransId="{DFADFAF7-222A-4516-BB62-8475B644D904}"/>
    <dgm:cxn modelId="{52BDEED2-1E17-4A1C-B505-4EEDD1AEA72D}" type="presOf" srcId="{44EC6AB4-3EEB-42A4-B756-FEA5590E9296}" destId="{08B942B6-16B1-4EBE-9858-0A76A0367FCF}" srcOrd="0" destOrd="0" presId="urn:microsoft.com/office/officeart/2005/8/layout/list1"/>
    <dgm:cxn modelId="{643B91E0-C7D4-475F-9DD8-D4207743D716}" type="presOf" srcId="{2A3E9865-73FB-4BFC-BF39-55A77A6DF88E}" destId="{1F1F1180-71E2-47F7-8C36-6B6A7D84015F}" srcOrd="1" destOrd="0" presId="urn:microsoft.com/office/officeart/2005/8/layout/list1"/>
    <dgm:cxn modelId="{C3159BF3-0B0D-40D7-8AC0-A0790646AAC0}" type="presOf" srcId="{CB719C8B-F45B-43CC-9E57-C13746A431F7}" destId="{3A79B148-F69C-48FB-AFA5-B58E84C52FC4}" srcOrd="0" destOrd="0" presId="urn:microsoft.com/office/officeart/2005/8/layout/list1"/>
    <dgm:cxn modelId="{FDC640C4-93EE-4BF0-842D-5C1AB36E54AD}" type="presParOf" srcId="{3A79B148-F69C-48FB-AFA5-B58E84C52FC4}" destId="{B59B5C1E-2D47-422D-A6AA-EAD3FBF48F24}" srcOrd="0" destOrd="0" presId="urn:microsoft.com/office/officeart/2005/8/layout/list1"/>
    <dgm:cxn modelId="{04677C6F-1E6C-487D-9BC2-4B9F978748F3}" type="presParOf" srcId="{B59B5C1E-2D47-422D-A6AA-EAD3FBF48F24}" destId="{8F52529F-732A-486C-A731-CFC9D8CB61E7}" srcOrd="0" destOrd="0" presId="urn:microsoft.com/office/officeart/2005/8/layout/list1"/>
    <dgm:cxn modelId="{521EFE01-CD9F-4762-A936-F85A590568F6}" type="presParOf" srcId="{B59B5C1E-2D47-422D-A6AA-EAD3FBF48F24}" destId="{1F1F1180-71E2-47F7-8C36-6B6A7D84015F}" srcOrd="1" destOrd="0" presId="urn:microsoft.com/office/officeart/2005/8/layout/list1"/>
    <dgm:cxn modelId="{7E0F380E-5838-4A75-AC38-39B80EE53CB3}" type="presParOf" srcId="{3A79B148-F69C-48FB-AFA5-B58E84C52FC4}" destId="{101F35DC-446C-4671-943B-6A4DE8F9BB77}" srcOrd="1" destOrd="0" presId="urn:microsoft.com/office/officeart/2005/8/layout/list1"/>
    <dgm:cxn modelId="{DC9CA538-AFAB-4780-8400-A9F877E8B8E0}" type="presParOf" srcId="{3A79B148-F69C-48FB-AFA5-B58E84C52FC4}" destId="{08B942B6-16B1-4EBE-9858-0A76A0367FC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D455B-F243-47F1-99EB-6C42D17FBB4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EAACC5-575F-4C55-AEB1-F721E9967D41}">
      <dgm:prSet/>
      <dgm:spPr/>
      <dgm:t>
        <a:bodyPr/>
        <a:lstStyle/>
        <a:p>
          <a:r>
            <a:rPr lang="en-US"/>
            <a:t>Fluent </a:t>
          </a:r>
        </a:p>
      </dgm:t>
    </dgm:pt>
    <dgm:pt modelId="{B9338361-7F41-45C7-AB96-F87B2E2A0126}" type="parTrans" cxnId="{68C62B35-73EF-4941-A5B5-7592536C40C6}">
      <dgm:prSet/>
      <dgm:spPr/>
      <dgm:t>
        <a:bodyPr/>
        <a:lstStyle/>
        <a:p>
          <a:endParaRPr lang="en-US"/>
        </a:p>
      </dgm:t>
    </dgm:pt>
    <dgm:pt modelId="{D1943ED7-67A1-43F0-92AA-3C647232A0FA}" type="sibTrans" cxnId="{68C62B35-73EF-4941-A5B5-7592536C40C6}">
      <dgm:prSet/>
      <dgm:spPr/>
      <dgm:t>
        <a:bodyPr/>
        <a:lstStyle/>
        <a:p>
          <a:endParaRPr lang="en-US"/>
        </a:p>
      </dgm:t>
    </dgm:pt>
    <dgm:pt modelId="{0128526C-FF5A-4ABF-94BB-1C1F690715D2}">
      <dgm:prSet/>
      <dgm:spPr/>
      <dgm:t>
        <a:bodyPr/>
        <a:lstStyle/>
        <a:p>
          <a:r>
            <a:rPr lang="en-US"/>
            <a:t>Non-fluent</a:t>
          </a:r>
        </a:p>
      </dgm:t>
    </dgm:pt>
    <dgm:pt modelId="{ECB43070-A95C-4DB4-A92D-BCF74EE1AE0F}" type="parTrans" cxnId="{55AD6737-3F60-4C1F-9584-46CA8DE1F945}">
      <dgm:prSet/>
      <dgm:spPr/>
      <dgm:t>
        <a:bodyPr/>
        <a:lstStyle/>
        <a:p>
          <a:endParaRPr lang="en-US"/>
        </a:p>
      </dgm:t>
    </dgm:pt>
    <dgm:pt modelId="{0ABD42B1-0688-4272-9994-99F312CA0757}" type="sibTrans" cxnId="{55AD6737-3F60-4C1F-9584-46CA8DE1F945}">
      <dgm:prSet/>
      <dgm:spPr/>
      <dgm:t>
        <a:bodyPr/>
        <a:lstStyle/>
        <a:p>
          <a:endParaRPr lang="en-US"/>
        </a:p>
      </dgm:t>
    </dgm:pt>
    <dgm:pt modelId="{D5430833-A414-449E-8D12-8BCE6D7AC29B}">
      <dgm:prSet/>
      <dgm:spPr/>
      <dgm:t>
        <a:bodyPr/>
        <a:lstStyle/>
        <a:p>
          <a:r>
            <a:rPr lang="en-US"/>
            <a:t>Global Aphasia</a:t>
          </a:r>
        </a:p>
      </dgm:t>
    </dgm:pt>
    <dgm:pt modelId="{2F92413A-8BA2-4AF8-A108-9F956297F493}" type="parTrans" cxnId="{77E0BCDE-91FE-4650-B2C2-6F5BAC70F61F}">
      <dgm:prSet/>
      <dgm:spPr/>
      <dgm:t>
        <a:bodyPr/>
        <a:lstStyle/>
        <a:p>
          <a:endParaRPr lang="en-US"/>
        </a:p>
      </dgm:t>
    </dgm:pt>
    <dgm:pt modelId="{CCE0E722-5817-4230-B90C-05FD19ABC067}" type="sibTrans" cxnId="{77E0BCDE-91FE-4650-B2C2-6F5BAC70F61F}">
      <dgm:prSet/>
      <dgm:spPr/>
      <dgm:t>
        <a:bodyPr/>
        <a:lstStyle/>
        <a:p>
          <a:endParaRPr lang="en-US"/>
        </a:p>
      </dgm:t>
    </dgm:pt>
    <dgm:pt modelId="{4E2B9C23-2E8F-49C1-B87A-29D99571F2B7}" type="pres">
      <dgm:prSet presAssocID="{BF7D455B-F243-47F1-99EB-6C42D17FBB47}" presName="vert0" presStyleCnt="0">
        <dgm:presLayoutVars>
          <dgm:dir/>
          <dgm:animOne val="branch"/>
          <dgm:animLvl val="lvl"/>
        </dgm:presLayoutVars>
      </dgm:prSet>
      <dgm:spPr/>
    </dgm:pt>
    <dgm:pt modelId="{EF88881D-7621-4E6D-8253-E3D7361FBD9C}" type="pres">
      <dgm:prSet presAssocID="{E6EAACC5-575F-4C55-AEB1-F721E9967D41}" presName="thickLine" presStyleLbl="alignNode1" presStyleIdx="0" presStyleCnt="3"/>
      <dgm:spPr/>
    </dgm:pt>
    <dgm:pt modelId="{47049BEE-B651-4A78-9386-0C3943725CA8}" type="pres">
      <dgm:prSet presAssocID="{E6EAACC5-575F-4C55-AEB1-F721E9967D41}" presName="horz1" presStyleCnt="0"/>
      <dgm:spPr/>
    </dgm:pt>
    <dgm:pt modelId="{093228F6-E658-439B-9F17-690765467892}" type="pres">
      <dgm:prSet presAssocID="{E6EAACC5-575F-4C55-AEB1-F721E9967D41}" presName="tx1" presStyleLbl="revTx" presStyleIdx="0" presStyleCnt="3"/>
      <dgm:spPr/>
    </dgm:pt>
    <dgm:pt modelId="{5E556A29-4232-4564-A356-7204E4FF99D3}" type="pres">
      <dgm:prSet presAssocID="{E6EAACC5-575F-4C55-AEB1-F721E9967D41}" presName="vert1" presStyleCnt="0"/>
      <dgm:spPr/>
    </dgm:pt>
    <dgm:pt modelId="{3BAFE1A8-70BE-478C-B651-C21B4EB7A43C}" type="pres">
      <dgm:prSet presAssocID="{0128526C-FF5A-4ABF-94BB-1C1F690715D2}" presName="thickLine" presStyleLbl="alignNode1" presStyleIdx="1" presStyleCnt="3"/>
      <dgm:spPr/>
    </dgm:pt>
    <dgm:pt modelId="{E1EF6F55-6326-40C0-AC61-D14CD52DC6FE}" type="pres">
      <dgm:prSet presAssocID="{0128526C-FF5A-4ABF-94BB-1C1F690715D2}" presName="horz1" presStyleCnt="0"/>
      <dgm:spPr/>
    </dgm:pt>
    <dgm:pt modelId="{E44FADAA-E0F2-4F63-AEE2-F1693AF1482B}" type="pres">
      <dgm:prSet presAssocID="{0128526C-FF5A-4ABF-94BB-1C1F690715D2}" presName="tx1" presStyleLbl="revTx" presStyleIdx="1" presStyleCnt="3"/>
      <dgm:spPr/>
    </dgm:pt>
    <dgm:pt modelId="{40059357-331A-4263-9507-CA1151379B8C}" type="pres">
      <dgm:prSet presAssocID="{0128526C-FF5A-4ABF-94BB-1C1F690715D2}" presName="vert1" presStyleCnt="0"/>
      <dgm:spPr/>
    </dgm:pt>
    <dgm:pt modelId="{D8253C4F-31F2-4B99-BA47-8FFE78D2893C}" type="pres">
      <dgm:prSet presAssocID="{D5430833-A414-449E-8D12-8BCE6D7AC29B}" presName="thickLine" presStyleLbl="alignNode1" presStyleIdx="2" presStyleCnt="3"/>
      <dgm:spPr/>
    </dgm:pt>
    <dgm:pt modelId="{07F9B863-4CC7-458F-8CC5-65CB45C861C9}" type="pres">
      <dgm:prSet presAssocID="{D5430833-A414-449E-8D12-8BCE6D7AC29B}" presName="horz1" presStyleCnt="0"/>
      <dgm:spPr/>
    </dgm:pt>
    <dgm:pt modelId="{D6F35CAD-71E1-4C1E-835D-8BA50540F438}" type="pres">
      <dgm:prSet presAssocID="{D5430833-A414-449E-8D12-8BCE6D7AC29B}" presName="tx1" presStyleLbl="revTx" presStyleIdx="2" presStyleCnt="3"/>
      <dgm:spPr/>
    </dgm:pt>
    <dgm:pt modelId="{C0EFA9C5-7D14-429F-8B54-58AC7243453F}" type="pres">
      <dgm:prSet presAssocID="{D5430833-A414-449E-8D12-8BCE6D7AC29B}" presName="vert1" presStyleCnt="0"/>
      <dgm:spPr/>
    </dgm:pt>
  </dgm:ptLst>
  <dgm:cxnLst>
    <dgm:cxn modelId="{68C62B35-73EF-4941-A5B5-7592536C40C6}" srcId="{BF7D455B-F243-47F1-99EB-6C42D17FBB47}" destId="{E6EAACC5-575F-4C55-AEB1-F721E9967D41}" srcOrd="0" destOrd="0" parTransId="{B9338361-7F41-45C7-AB96-F87B2E2A0126}" sibTransId="{D1943ED7-67A1-43F0-92AA-3C647232A0FA}"/>
    <dgm:cxn modelId="{E5CB0337-6A03-42E9-A28B-7A0F63EA0136}" type="presOf" srcId="{E6EAACC5-575F-4C55-AEB1-F721E9967D41}" destId="{093228F6-E658-439B-9F17-690765467892}" srcOrd="0" destOrd="0" presId="urn:microsoft.com/office/officeart/2008/layout/LinedList"/>
    <dgm:cxn modelId="{55AD6737-3F60-4C1F-9584-46CA8DE1F945}" srcId="{BF7D455B-F243-47F1-99EB-6C42D17FBB47}" destId="{0128526C-FF5A-4ABF-94BB-1C1F690715D2}" srcOrd="1" destOrd="0" parTransId="{ECB43070-A95C-4DB4-A92D-BCF74EE1AE0F}" sibTransId="{0ABD42B1-0688-4272-9994-99F312CA0757}"/>
    <dgm:cxn modelId="{1D27CF76-3387-44C6-A8CC-77ECDBD58A1E}" type="presOf" srcId="{BF7D455B-F243-47F1-99EB-6C42D17FBB47}" destId="{4E2B9C23-2E8F-49C1-B87A-29D99571F2B7}" srcOrd="0" destOrd="0" presId="urn:microsoft.com/office/officeart/2008/layout/LinedList"/>
    <dgm:cxn modelId="{AF53E787-8006-4A80-B177-D09C469659C0}" type="presOf" srcId="{0128526C-FF5A-4ABF-94BB-1C1F690715D2}" destId="{E44FADAA-E0F2-4F63-AEE2-F1693AF1482B}" srcOrd="0" destOrd="0" presId="urn:microsoft.com/office/officeart/2008/layout/LinedList"/>
    <dgm:cxn modelId="{BFCE12C3-D423-4021-83D0-B003CD3AB6BF}" type="presOf" srcId="{D5430833-A414-449E-8D12-8BCE6D7AC29B}" destId="{D6F35CAD-71E1-4C1E-835D-8BA50540F438}" srcOrd="0" destOrd="0" presId="urn:microsoft.com/office/officeart/2008/layout/LinedList"/>
    <dgm:cxn modelId="{77E0BCDE-91FE-4650-B2C2-6F5BAC70F61F}" srcId="{BF7D455B-F243-47F1-99EB-6C42D17FBB47}" destId="{D5430833-A414-449E-8D12-8BCE6D7AC29B}" srcOrd="2" destOrd="0" parTransId="{2F92413A-8BA2-4AF8-A108-9F956297F493}" sibTransId="{CCE0E722-5817-4230-B90C-05FD19ABC067}"/>
    <dgm:cxn modelId="{4628E69F-DA36-4BFE-B81B-1AB28781BE7C}" type="presParOf" srcId="{4E2B9C23-2E8F-49C1-B87A-29D99571F2B7}" destId="{EF88881D-7621-4E6D-8253-E3D7361FBD9C}" srcOrd="0" destOrd="0" presId="urn:microsoft.com/office/officeart/2008/layout/LinedList"/>
    <dgm:cxn modelId="{3325EEF0-FBFA-4D1D-A7DA-96455A9DDE7D}" type="presParOf" srcId="{4E2B9C23-2E8F-49C1-B87A-29D99571F2B7}" destId="{47049BEE-B651-4A78-9386-0C3943725CA8}" srcOrd="1" destOrd="0" presId="urn:microsoft.com/office/officeart/2008/layout/LinedList"/>
    <dgm:cxn modelId="{6CF14899-91F8-4949-B497-FDCAC1641079}" type="presParOf" srcId="{47049BEE-B651-4A78-9386-0C3943725CA8}" destId="{093228F6-E658-439B-9F17-690765467892}" srcOrd="0" destOrd="0" presId="urn:microsoft.com/office/officeart/2008/layout/LinedList"/>
    <dgm:cxn modelId="{7D7164FD-823C-47A1-99BE-D736DE0BF382}" type="presParOf" srcId="{47049BEE-B651-4A78-9386-0C3943725CA8}" destId="{5E556A29-4232-4564-A356-7204E4FF99D3}" srcOrd="1" destOrd="0" presId="urn:microsoft.com/office/officeart/2008/layout/LinedList"/>
    <dgm:cxn modelId="{677A61ED-7C9E-4C28-907E-BFF37BA69EC7}" type="presParOf" srcId="{4E2B9C23-2E8F-49C1-B87A-29D99571F2B7}" destId="{3BAFE1A8-70BE-478C-B651-C21B4EB7A43C}" srcOrd="2" destOrd="0" presId="urn:microsoft.com/office/officeart/2008/layout/LinedList"/>
    <dgm:cxn modelId="{1B6ABD56-C2FF-45B2-8739-F40FD009347C}" type="presParOf" srcId="{4E2B9C23-2E8F-49C1-B87A-29D99571F2B7}" destId="{E1EF6F55-6326-40C0-AC61-D14CD52DC6FE}" srcOrd="3" destOrd="0" presId="urn:microsoft.com/office/officeart/2008/layout/LinedList"/>
    <dgm:cxn modelId="{5506E749-E90D-4612-9FF8-D7AC676749B1}" type="presParOf" srcId="{E1EF6F55-6326-40C0-AC61-D14CD52DC6FE}" destId="{E44FADAA-E0F2-4F63-AEE2-F1693AF1482B}" srcOrd="0" destOrd="0" presId="urn:microsoft.com/office/officeart/2008/layout/LinedList"/>
    <dgm:cxn modelId="{799DA465-EFC6-4126-8EAA-0C5F84AEA5D0}" type="presParOf" srcId="{E1EF6F55-6326-40C0-AC61-D14CD52DC6FE}" destId="{40059357-331A-4263-9507-CA1151379B8C}" srcOrd="1" destOrd="0" presId="urn:microsoft.com/office/officeart/2008/layout/LinedList"/>
    <dgm:cxn modelId="{EA25683B-8E85-4A45-BF9E-9AE427C2DC43}" type="presParOf" srcId="{4E2B9C23-2E8F-49C1-B87A-29D99571F2B7}" destId="{D8253C4F-31F2-4B99-BA47-8FFE78D2893C}" srcOrd="4" destOrd="0" presId="urn:microsoft.com/office/officeart/2008/layout/LinedList"/>
    <dgm:cxn modelId="{FF95E3FE-358E-46AC-BE81-FA742482CB4A}" type="presParOf" srcId="{4E2B9C23-2E8F-49C1-B87A-29D99571F2B7}" destId="{07F9B863-4CC7-458F-8CC5-65CB45C861C9}" srcOrd="5" destOrd="0" presId="urn:microsoft.com/office/officeart/2008/layout/LinedList"/>
    <dgm:cxn modelId="{ABD76B55-C279-42DE-9758-48DEC6483171}" type="presParOf" srcId="{07F9B863-4CC7-458F-8CC5-65CB45C861C9}" destId="{D6F35CAD-71E1-4C1E-835D-8BA50540F438}" srcOrd="0" destOrd="0" presId="urn:microsoft.com/office/officeart/2008/layout/LinedList"/>
    <dgm:cxn modelId="{8EA97001-797D-4C7F-B316-57511F75868F}" type="presParOf" srcId="{07F9B863-4CC7-458F-8CC5-65CB45C861C9}" destId="{C0EFA9C5-7D14-429F-8B54-58AC7243453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A6226B-1160-42C5-B269-B31136C07FEA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AD04D6-B11C-49DE-95B2-4B36F7A58B48}">
      <dgm:prSet/>
      <dgm:spPr/>
      <dgm:t>
        <a:bodyPr/>
        <a:lstStyle/>
        <a:p>
          <a:r>
            <a:rPr lang="en-US"/>
            <a:t>Fluent </a:t>
          </a:r>
        </a:p>
      </dgm:t>
    </dgm:pt>
    <dgm:pt modelId="{EA05C73B-0201-478A-AF75-0774D67F5FF5}" type="parTrans" cxnId="{E91BEE3D-DBBA-4AC5-B07A-22D501C08C0E}">
      <dgm:prSet/>
      <dgm:spPr/>
      <dgm:t>
        <a:bodyPr/>
        <a:lstStyle/>
        <a:p>
          <a:endParaRPr lang="en-US"/>
        </a:p>
      </dgm:t>
    </dgm:pt>
    <dgm:pt modelId="{38415D37-273C-4911-ACF7-80659F2B3260}" type="sibTrans" cxnId="{E91BEE3D-DBBA-4AC5-B07A-22D501C08C0E}">
      <dgm:prSet/>
      <dgm:spPr/>
      <dgm:t>
        <a:bodyPr/>
        <a:lstStyle/>
        <a:p>
          <a:endParaRPr lang="en-US"/>
        </a:p>
      </dgm:t>
    </dgm:pt>
    <dgm:pt modelId="{91405D15-CC74-46E8-B63B-C8234851CF25}">
      <dgm:prSet/>
      <dgm:spPr/>
      <dgm:t>
        <a:bodyPr/>
        <a:lstStyle/>
        <a:p>
          <a:r>
            <a:rPr lang="en-US" dirty="0"/>
            <a:t>Wernicke’s Aphasia – damage to the temporal lobes</a:t>
          </a:r>
        </a:p>
      </dgm:t>
    </dgm:pt>
    <dgm:pt modelId="{8FDF698F-58DE-4EA5-BA4B-B0940956816B}" type="parTrans" cxnId="{9F75A95C-F70D-4550-8F81-EF246E718CE9}">
      <dgm:prSet/>
      <dgm:spPr/>
      <dgm:t>
        <a:bodyPr/>
        <a:lstStyle/>
        <a:p>
          <a:endParaRPr lang="en-US"/>
        </a:p>
      </dgm:t>
    </dgm:pt>
    <dgm:pt modelId="{C45635EE-D70F-427B-BC08-94917A5DB3FD}" type="sibTrans" cxnId="{9F75A95C-F70D-4550-8F81-EF246E718CE9}">
      <dgm:prSet/>
      <dgm:spPr/>
      <dgm:t>
        <a:bodyPr/>
        <a:lstStyle/>
        <a:p>
          <a:endParaRPr lang="en-US"/>
        </a:p>
      </dgm:t>
    </dgm:pt>
    <dgm:pt modelId="{7ECD73F8-E4B2-4E26-95FA-8A60230716E7}">
      <dgm:prSet/>
      <dgm:spPr/>
      <dgm:t>
        <a:bodyPr/>
        <a:lstStyle/>
        <a:p>
          <a:r>
            <a:rPr lang="en-US" dirty="0"/>
            <a:t>Individual can speak well but what they are saying does not make sense</a:t>
          </a:r>
        </a:p>
      </dgm:t>
    </dgm:pt>
    <dgm:pt modelId="{5F73A9F4-F573-4656-800E-2C396BA463D3}" type="parTrans" cxnId="{D5137B86-72AD-4988-9A52-ADD70EF42762}">
      <dgm:prSet/>
      <dgm:spPr/>
      <dgm:t>
        <a:bodyPr/>
        <a:lstStyle/>
        <a:p>
          <a:endParaRPr lang="en-US"/>
        </a:p>
      </dgm:t>
    </dgm:pt>
    <dgm:pt modelId="{1B9D1652-E71F-418F-BA2D-AAB57842BB69}" type="sibTrans" cxnId="{D5137B86-72AD-4988-9A52-ADD70EF42762}">
      <dgm:prSet/>
      <dgm:spPr/>
      <dgm:t>
        <a:bodyPr/>
        <a:lstStyle/>
        <a:p>
          <a:endParaRPr lang="en-US"/>
        </a:p>
      </dgm:t>
    </dgm:pt>
    <dgm:pt modelId="{A6764FC7-CD20-4149-BDA4-FA34D78314E5}">
      <dgm:prSet/>
      <dgm:spPr/>
      <dgm:t>
        <a:bodyPr/>
        <a:lstStyle/>
        <a:p>
          <a:endParaRPr lang="en-US" dirty="0"/>
        </a:p>
      </dgm:t>
    </dgm:pt>
    <dgm:pt modelId="{89577D64-05C1-492D-BC09-A916DFD6B326}" type="parTrans" cxnId="{DCF3A35C-D07E-4331-A097-9CAEDDB465F5}">
      <dgm:prSet/>
      <dgm:spPr/>
    </dgm:pt>
    <dgm:pt modelId="{63E28586-96ED-40E8-8146-E133A4FC55CB}" type="sibTrans" cxnId="{DCF3A35C-D07E-4331-A097-9CAEDDB465F5}">
      <dgm:prSet/>
      <dgm:spPr/>
    </dgm:pt>
    <dgm:pt modelId="{F83D543E-EE3A-41C4-8BC5-7C7F2389CC8D}">
      <dgm:prSet/>
      <dgm:spPr/>
      <dgm:t>
        <a:bodyPr/>
        <a:lstStyle/>
        <a:p>
          <a:r>
            <a:rPr lang="en-US" dirty="0"/>
            <a:t>Impaired reading and writing skills</a:t>
          </a:r>
        </a:p>
      </dgm:t>
    </dgm:pt>
    <dgm:pt modelId="{13AD4817-B33B-4800-BCF0-F306908E3F2A}" type="parTrans" cxnId="{52E71F9E-463B-48A6-8445-442156022094}">
      <dgm:prSet/>
      <dgm:spPr/>
    </dgm:pt>
    <dgm:pt modelId="{00001422-6D0A-47F4-BFFD-D1DD3F366887}" type="sibTrans" cxnId="{52E71F9E-463B-48A6-8445-442156022094}">
      <dgm:prSet/>
      <dgm:spPr/>
    </dgm:pt>
    <dgm:pt modelId="{5CF0C295-D2E3-4902-8B2B-120D18B2FB16}">
      <dgm:prSet/>
      <dgm:spPr/>
      <dgm:t>
        <a:bodyPr/>
        <a:lstStyle/>
        <a:p>
          <a:r>
            <a:rPr lang="en-US" dirty="0"/>
            <a:t>Difficulty understanding spoken words</a:t>
          </a:r>
        </a:p>
      </dgm:t>
    </dgm:pt>
    <dgm:pt modelId="{E434886D-147C-4EE9-A09E-C1B26DE3C95B}" type="parTrans" cxnId="{E8C68304-41AF-4FAB-888C-3E035B95CA38}">
      <dgm:prSet/>
      <dgm:spPr/>
    </dgm:pt>
    <dgm:pt modelId="{B1BABEE4-6EA3-4B0E-B7DB-89DE0E00CBA9}" type="sibTrans" cxnId="{E8C68304-41AF-4FAB-888C-3E035B95CA38}">
      <dgm:prSet/>
      <dgm:spPr/>
    </dgm:pt>
    <dgm:pt modelId="{8C570982-DCDD-4AC1-B163-907BA03075A1}" type="pres">
      <dgm:prSet presAssocID="{38A6226B-1160-42C5-B269-B31136C07FEA}" presName="linear" presStyleCnt="0">
        <dgm:presLayoutVars>
          <dgm:dir/>
          <dgm:animLvl val="lvl"/>
          <dgm:resizeHandles val="exact"/>
        </dgm:presLayoutVars>
      </dgm:prSet>
      <dgm:spPr/>
    </dgm:pt>
    <dgm:pt modelId="{9D383929-F89E-4B66-8341-B34F8ACC9818}" type="pres">
      <dgm:prSet presAssocID="{74AD04D6-B11C-49DE-95B2-4B36F7A58B48}" presName="parentLin" presStyleCnt="0"/>
      <dgm:spPr/>
    </dgm:pt>
    <dgm:pt modelId="{9C90956B-B30B-4BD2-B14D-C4EC4BAA416B}" type="pres">
      <dgm:prSet presAssocID="{74AD04D6-B11C-49DE-95B2-4B36F7A58B48}" presName="parentLeftMargin" presStyleLbl="node1" presStyleIdx="0" presStyleCnt="1"/>
      <dgm:spPr/>
    </dgm:pt>
    <dgm:pt modelId="{E768FFEB-4722-4541-9ED2-6047AB46E6F6}" type="pres">
      <dgm:prSet presAssocID="{74AD04D6-B11C-49DE-95B2-4B36F7A58B4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E3E193F-72C9-45CE-B07D-F2FDFAEE3857}" type="pres">
      <dgm:prSet presAssocID="{74AD04D6-B11C-49DE-95B2-4B36F7A58B48}" presName="negativeSpace" presStyleCnt="0"/>
      <dgm:spPr/>
    </dgm:pt>
    <dgm:pt modelId="{C98B0F2D-D5E9-4280-97DB-324077B7F3E6}" type="pres">
      <dgm:prSet presAssocID="{74AD04D6-B11C-49DE-95B2-4B36F7A58B4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8C68304-41AF-4FAB-888C-3E035B95CA38}" srcId="{91405D15-CC74-46E8-B63B-C8234851CF25}" destId="{5CF0C295-D2E3-4902-8B2B-120D18B2FB16}" srcOrd="2" destOrd="0" parTransId="{E434886D-147C-4EE9-A09E-C1B26DE3C95B}" sibTransId="{B1BABEE4-6EA3-4B0E-B7DB-89DE0E00CBA9}"/>
    <dgm:cxn modelId="{8DFF161B-164C-47B1-9495-8A1521E35967}" type="presOf" srcId="{F83D543E-EE3A-41C4-8BC5-7C7F2389CC8D}" destId="{C98B0F2D-D5E9-4280-97DB-324077B7F3E6}" srcOrd="0" destOrd="2" presId="urn:microsoft.com/office/officeart/2005/8/layout/list1"/>
    <dgm:cxn modelId="{4423493A-2A7B-4AD9-8088-5A7BBCA7AE0A}" type="presOf" srcId="{38A6226B-1160-42C5-B269-B31136C07FEA}" destId="{8C570982-DCDD-4AC1-B163-907BA03075A1}" srcOrd="0" destOrd="0" presId="urn:microsoft.com/office/officeart/2005/8/layout/list1"/>
    <dgm:cxn modelId="{E91BEE3D-DBBA-4AC5-B07A-22D501C08C0E}" srcId="{38A6226B-1160-42C5-B269-B31136C07FEA}" destId="{74AD04D6-B11C-49DE-95B2-4B36F7A58B48}" srcOrd="0" destOrd="0" parTransId="{EA05C73B-0201-478A-AF75-0774D67F5FF5}" sibTransId="{38415D37-273C-4911-ACF7-80659F2B3260}"/>
    <dgm:cxn modelId="{DCF3A35C-D07E-4331-A097-9CAEDDB465F5}" srcId="{91405D15-CC74-46E8-B63B-C8234851CF25}" destId="{A6764FC7-CD20-4149-BDA4-FA34D78314E5}" srcOrd="3" destOrd="0" parTransId="{89577D64-05C1-492D-BC09-A916DFD6B326}" sibTransId="{63E28586-96ED-40E8-8146-E133A4FC55CB}"/>
    <dgm:cxn modelId="{9F75A95C-F70D-4550-8F81-EF246E718CE9}" srcId="{74AD04D6-B11C-49DE-95B2-4B36F7A58B48}" destId="{91405D15-CC74-46E8-B63B-C8234851CF25}" srcOrd="0" destOrd="0" parTransId="{8FDF698F-58DE-4EA5-BA4B-B0940956816B}" sibTransId="{C45635EE-D70F-427B-BC08-94917A5DB3FD}"/>
    <dgm:cxn modelId="{C7516752-FE8F-4705-A4FB-D3E825EE5BB5}" type="presOf" srcId="{74AD04D6-B11C-49DE-95B2-4B36F7A58B48}" destId="{9C90956B-B30B-4BD2-B14D-C4EC4BAA416B}" srcOrd="0" destOrd="0" presId="urn:microsoft.com/office/officeart/2005/8/layout/list1"/>
    <dgm:cxn modelId="{88E24357-799D-4CFB-B9F8-8CF89A605626}" type="presOf" srcId="{5CF0C295-D2E3-4902-8B2B-120D18B2FB16}" destId="{C98B0F2D-D5E9-4280-97DB-324077B7F3E6}" srcOrd="0" destOrd="3" presId="urn:microsoft.com/office/officeart/2005/8/layout/list1"/>
    <dgm:cxn modelId="{2D8C5983-9F7C-4BDE-B107-A9DDF2778E24}" type="presOf" srcId="{7ECD73F8-E4B2-4E26-95FA-8A60230716E7}" destId="{C98B0F2D-D5E9-4280-97DB-324077B7F3E6}" srcOrd="0" destOrd="1" presId="urn:microsoft.com/office/officeart/2005/8/layout/list1"/>
    <dgm:cxn modelId="{D5137B86-72AD-4988-9A52-ADD70EF42762}" srcId="{91405D15-CC74-46E8-B63B-C8234851CF25}" destId="{7ECD73F8-E4B2-4E26-95FA-8A60230716E7}" srcOrd="0" destOrd="0" parTransId="{5F73A9F4-F573-4656-800E-2C396BA463D3}" sibTransId="{1B9D1652-E71F-418F-BA2D-AAB57842BB69}"/>
    <dgm:cxn modelId="{52E71F9E-463B-48A6-8445-442156022094}" srcId="{91405D15-CC74-46E8-B63B-C8234851CF25}" destId="{F83D543E-EE3A-41C4-8BC5-7C7F2389CC8D}" srcOrd="1" destOrd="0" parTransId="{13AD4817-B33B-4800-BCF0-F306908E3F2A}" sibTransId="{00001422-6D0A-47F4-BFFD-D1DD3F366887}"/>
    <dgm:cxn modelId="{CE2923A9-18B3-4050-B17F-C5E5A2C0FB1A}" type="presOf" srcId="{A6764FC7-CD20-4149-BDA4-FA34D78314E5}" destId="{C98B0F2D-D5E9-4280-97DB-324077B7F3E6}" srcOrd="0" destOrd="4" presId="urn:microsoft.com/office/officeart/2005/8/layout/list1"/>
    <dgm:cxn modelId="{2F39F0E3-C513-4485-B7D9-46A228FC7E4D}" type="presOf" srcId="{91405D15-CC74-46E8-B63B-C8234851CF25}" destId="{C98B0F2D-D5E9-4280-97DB-324077B7F3E6}" srcOrd="0" destOrd="0" presId="urn:microsoft.com/office/officeart/2005/8/layout/list1"/>
    <dgm:cxn modelId="{46200CED-1BD3-42FC-AD18-9C0EC55DD6EC}" type="presOf" srcId="{74AD04D6-B11C-49DE-95B2-4B36F7A58B48}" destId="{E768FFEB-4722-4541-9ED2-6047AB46E6F6}" srcOrd="1" destOrd="0" presId="urn:microsoft.com/office/officeart/2005/8/layout/list1"/>
    <dgm:cxn modelId="{D12A39E2-6902-4079-9ACA-51CA5EC59FC8}" type="presParOf" srcId="{8C570982-DCDD-4AC1-B163-907BA03075A1}" destId="{9D383929-F89E-4B66-8341-B34F8ACC9818}" srcOrd="0" destOrd="0" presId="urn:microsoft.com/office/officeart/2005/8/layout/list1"/>
    <dgm:cxn modelId="{789B29D0-DC9D-4C35-81AC-457663D5FAE4}" type="presParOf" srcId="{9D383929-F89E-4B66-8341-B34F8ACC9818}" destId="{9C90956B-B30B-4BD2-B14D-C4EC4BAA416B}" srcOrd="0" destOrd="0" presId="urn:microsoft.com/office/officeart/2005/8/layout/list1"/>
    <dgm:cxn modelId="{174C5F54-6BFC-421C-897A-C713BE200BDE}" type="presParOf" srcId="{9D383929-F89E-4B66-8341-B34F8ACC9818}" destId="{E768FFEB-4722-4541-9ED2-6047AB46E6F6}" srcOrd="1" destOrd="0" presId="urn:microsoft.com/office/officeart/2005/8/layout/list1"/>
    <dgm:cxn modelId="{3742B62C-4957-4CF9-94A9-510B5D18B844}" type="presParOf" srcId="{8C570982-DCDD-4AC1-B163-907BA03075A1}" destId="{5E3E193F-72C9-45CE-B07D-F2FDFAEE3857}" srcOrd="1" destOrd="0" presId="urn:microsoft.com/office/officeart/2005/8/layout/list1"/>
    <dgm:cxn modelId="{70B1B510-4291-4C76-9E68-B0D0EC348957}" type="presParOf" srcId="{8C570982-DCDD-4AC1-B163-907BA03075A1}" destId="{C98B0F2D-D5E9-4280-97DB-324077B7F3E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A6226B-1160-42C5-B269-B31136C07FEA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063366-0925-444D-A984-3EB56C53EDE4}">
      <dgm:prSet/>
      <dgm:spPr/>
      <dgm:t>
        <a:bodyPr/>
        <a:lstStyle/>
        <a:p>
          <a:r>
            <a:rPr lang="en-US"/>
            <a:t>Non-fluent</a:t>
          </a:r>
        </a:p>
      </dgm:t>
    </dgm:pt>
    <dgm:pt modelId="{09650264-05CA-436E-91FE-C35B9DB8D9F1}" type="parTrans" cxnId="{291C0CED-1B21-4D89-BF6C-C1A66B284CFD}">
      <dgm:prSet/>
      <dgm:spPr/>
      <dgm:t>
        <a:bodyPr/>
        <a:lstStyle/>
        <a:p>
          <a:endParaRPr lang="en-US"/>
        </a:p>
      </dgm:t>
    </dgm:pt>
    <dgm:pt modelId="{15373DDC-DB3E-43CC-8E76-D2F06B427D23}" type="sibTrans" cxnId="{291C0CED-1B21-4D89-BF6C-C1A66B284CFD}">
      <dgm:prSet/>
      <dgm:spPr/>
      <dgm:t>
        <a:bodyPr/>
        <a:lstStyle/>
        <a:p>
          <a:endParaRPr lang="en-US"/>
        </a:p>
      </dgm:t>
    </dgm:pt>
    <dgm:pt modelId="{A16D31B1-E0F7-4143-99F4-A5B0B07B4EF8}">
      <dgm:prSet/>
      <dgm:spPr/>
      <dgm:t>
        <a:bodyPr/>
        <a:lstStyle/>
        <a:p>
          <a:r>
            <a:rPr lang="en-US" dirty="0"/>
            <a:t>Broca’s Aphasia or Expressive Aphasia – damage to the frontal lobe</a:t>
          </a:r>
        </a:p>
      </dgm:t>
    </dgm:pt>
    <dgm:pt modelId="{683BE514-6B3D-40F1-BB60-3DA44D89C251}" type="parTrans" cxnId="{C7CD1B88-56C1-4AB9-A2E1-51FBB643AEF3}">
      <dgm:prSet/>
      <dgm:spPr/>
      <dgm:t>
        <a:bodyPr/>
        <a:lstStyle/>
        <a:p>
          <a:endParaRPr lang="en-US"/>
        </a:p>
      </dgm:t>
    </dgm:pt>
    <dgm:pt modelId="{494A9C54-F3FB-4668-9331-9D3DD4302FF3}" type="sibTrans" cxnId="{C7CD1B88-56C1-4AB9-A2E1-51FBB643AEF3}">
      <dgm:prSet/>
      <dgm:spPr/>
      <dgm:t>
        <a:bodyPr/>
        <a:lstStyle/>
        <a:p>
          <a:endParaRPr lang="en-US"/>
        </a:p>
      </dgm:t>
    </dgm:pt>
    <dgm:pt modelId="{00FA8B41-2E32-4EED-882D-C487FB6E4F83}">
      <dgm:prSet/>
      <dgm:spPr/>
      <dgm:t>
        <a:bodyPr/>
        <a:lstStyle/>
        <a:p>
          <a:r>
            <a:rPr lang="en-US" dirty="0"/>
            <a:t>Difficulty finding or saying words but able to know what they want to say</a:t>
          </a:r>
        </a:p>
      </dgm:t>
    </dgm:pt>
    <dgm:pt modelId="{D27A6695-369B-4355-90B3-14317944DC23}" type="parTrans" cxnId="{72F0E6EA-EA43-47A2-860F-D4CDB32751E5}">
      <dgm:prSet/>
      <dgm:spPr/>
      <dgm:t>
        <a:bodyPr/>
        <a:lstStyle/>
        <a:p>
          <a:endParaRPr lang="en-US"/>
        </a:p>
      </dgm:t>
    </dgm:pt>
    <dgm:pt modelId="{68D5750D-6863-450C-A554-AB2A0FB99DF4}" type="sibTrans" cxnId="{72F0E6EA-EA43-47A2-860F-D4CDB32751E5}">
      <dgm:prSet/>
      <dgm:spPr/>
      <dgm:t>
        <a:bodyPr/>
        <a:lstStyle/>
        <a:p>
          <a:endParaRPr lang="en-US"/>
        </a:p>
      </dgm:t>
    </dgm:pt>
    <dgm:pt modelId="{B35E99A6-E6D1-4C8C-9DE7-4E0422F85547}">
      <dgm:prSet/>
      <dgm:spPr/>
      <dgm:t>
        <a:bodyPr/>
        <a:lstStyle/>
        <a:p>
          <a:r>
            <a:rPr lang="en-US" dirty="0"/>
            <a:t>Can understand what is being said to them</a:t>
          </a:r>
        </a:p>
      </dgm:t>
    </dgm:pt>
    <dgm:pt modelId="{ABD5CDBA-673B-4A4E-B390-C8EE6F84A856}" type="parTrans" cxnId="{182C5053-D171-4888-A679-4DD8D0ABB7CF}">
      <dgm:prSet/>
      <dgm:spPr/>
      <dgm:t>
        <a:bodyPr/>
        <a:lstStyle/>
        <a:p>
          <a:endParaRPr lang="en-US"/>
        </a:p>
      </dgm:t>
    </dgm:pt>
    <dgm:pt modelId="{AD3B8F11-410E-4A72-8710-43B6452FFA7D}" type="sibTrans" cxnId="{182C5053-D171-4888-A679-4DD8D0ABB7CF}">
      <dgm:prSet/>
      <dgm:spPr/>
      <dgm:t>
        <a:bodyPr/>
        <a:lstStyle/>
        <a:p>
          <a:endParaRPr lang="en-US"/>
        </a:p>
      </dgm:t>
    </dgm:pt>
    <dgm:pt modelId="{326BC2CC-02F0-441C-A5E4-C867E6FB1F9D}">
      <dgm:prSet/>
      <dgm:spPr/>
      <dgm:t>
        <a:bodyPr/>
        <a:lstStyle/>
        <a:p>
          <a:endParaRPr lang="en-US" dirty="0"/>
        </a:p>
      </dgm:t>
    </dgm:pt>
    <dgm:pt modelId="{DE8B26EB-B4BA-4F4A-9AE7-2A1DB0795E48}" type="parTrans" cxnId="{4F28C65C-5FF8-4C0C-8D8E-4BB08EC37907}">
      <dgm:prSet/>
      <dgm:spPr/>
    </dgm:pt>
    <dgm:pt modelId="{360E6008-2F74-427B-8DE7-042B7EE09708}" type="sibTrans" cxnId="{4F28C65C-5FF8-4C0C-8D8E-4BB08EC37907}">
      <dgm:prSet/>
      <dgm:spPr/>
    </dgm:pt>
    <dgm:pt modelId="{3F312F1F-E603-453B-B983-7F05AB064C58}">
      <dgm:prSet/>
      <dgm:spPr/>
      <dgm:t>
        <a:bodyPr/>
        <a:lstStyle/>
        <a:p>
          <a:r>
            <a:rPr lang="en-US" dirty="0"/>
            <a:t>Limited or short phrases/words</a:t>
          </a:r>
        </a:p>
      </dgm:t>
    </dgm:pt>
    <dgm:pt modelId="{AF1D586F-E6C2-4DF4-932A-7E0204456E4F}" type="parTrans" cxnId="{17DE8D10-B688-4F0B-AF46-5F435CD6221E}">
      <dgm:prSet/>
      <dgm:spPr/>
    </dgm:pt>
    <dgm:pt modelId="{EC7742C1-9B19-493F-86FD-BCD60BA35BC5}" type="sibTrans" cxnId="{17DE8D10-B688-4F0B-AF46-5F435CD6221E}">
      <dgm:prSet/>
      <dgm:spPr/>
    </dgm:pt>
    <dgm:pt modelId="{DAC228E7-DDBD-44FE-84D1-0F6D47D7B38B}">
      <dgm:prSet/>
      <dgm:spPr/>
      <dgm:t>
        <a:bodyPr/>
        <a:lstStyle/>
        <a:p>
          <a:r>
            <a:rPr lang="en-US" dirty="0"/>
            <a:t>Difficulty writing but can still read</a:t>
          </a:r>
        </a:p>
      </dgm:t>
    </dgm:pt>
    <dgm:pt modelId="{08C8D2E0-0A2D-458F-A24A-C345D7D581A7}" type="parTrans" cxnId="{96B14BCA-2F55-414F-9477-9C163C1E5658}">
      <dgm:prSet/>
      <dgm:spPr/>
    </dgm:pt>
    <dgm:pt modelId="{71859EF9-BAC6-41B9-8F47-D6C5749BDA2D}" type="sibTrans" cxnId="{96B14BCA-2F55-414F-9477-9C163C1E5658}">
      <dgm:prSet/>
      <dgm:spPr/>
    </dgm:pt>
    <dgm:pt modelId="{8C570982-DCDD-4AC1-B163-907BA03075A1}" type="pres">
      <dgm:prSet presAssocID="{38A6226B-1160-42C5-B269-B31136C07FEA}" presName="linear" presStyleCnt="0">
        <dgm:presLayoutVars>
          <dgm:dir/>
          <dgm:animLvl val="lvl"/>
          <dgm:resizeHandles val="exact"/>
        </dgm:presLayoutVars>
      </dgm:prSet>
      <dgm:spPr/>
    </dgm:pt>
    <dgm:pt modelId="{F509411B-9A05-4D38-8A1F-F05BCD61B4AC}" type="pres">
      <dgm:prSet presAssocID="{CF063366-0925-444D-A984-3EB56C53EDE4}" presName="parentLin" presStyleCnt="0"/>
      <dgm:spPr/>
    </dgm:pt>
    <dgm:pt modelId="{77DA8247-4F92-4158-A465-DB7847C20D3A}" type="pres">
      <dgm:prSet presAssocID="{CF063366-0925-444D-A984-3EB56C53EDE4}" presName="parentLeftMargin" presStyleLbl="node1" presStyleIdx="0" presStyleCnt="1"/>
      <dgm:spPr/>
    </dgm:pt>
    <dgm:pt modelId="{8A8AE502-71B7-44E8-BCB3-828DA158A9B7}" type="pres">
      <dgm:prSet presAssocID="{CF063366-0925-444D-A984-3EB56C53EDE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EF293DB-397D-4F2B-BFBE-862FED6B9325}" type="pres">
      <dgm:prSet presAssocID="{CF063366-0925-444D-A984-3EB56C53EDE4}" presName="negativeSpace" presStyleCnt="0"/>
      <dgm:spPr/>
    </dgm:pt>
    <dgm:pt modelId="{2CF07DC1-791D-4260-A23D-7C4216862E5A}" type="pres">
      <dgm:prSet presAssocID="{CF063366-0925-444D-A984-3EB56C53EDE4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7DE8D10-B688-4F0B-AF46-5F435CD6221E}" srcId="{A16D31B1-E0F7-4143-99F4-A5B0B07B4EF8}" destId="{3F312F1F-E603-453B-B983-7F05AB064C58}" srcOrd="2" destOrd="0" parTransId="{AF1D586F-E6C2-4DF4-932A-7E0204456E4F}" sibTransId="{EC7742C1-9B19-493F-86FD-BCD60BA35BC5}"/>
    <dgm:cxn modelId="{A11F401D-BE0A-4FA7-B7F8-6A133134741A}" type="presOf" srcId="{DAC228E7-DDBD-44FE-84D1-0F6D47D7B38B}" destId="{2CF07DC1-791D-4260-A23D-7C4216862E5A}" srcOrd="0" destOrd="4" presId="urn:microsoft.com/office/officeart/2005/8/layout/list1"/>
    <dgm:cxn modelId="{817BFD2F-621C-4EFC-9D23-62B6CA152D93}" type="presOf" srcId="{A16D31B1-E0F7-4143-99F4-A5B0B07B4EF8}" destId="{2CF07DC1-791D-4260-A23D-7C4216862E5A}" srcOrd="0" destOrd="0" presId="urn:microsoft.com/office/officeart/2005/8/layout/list1"/>
    <dgm:cxn modelId="{C3022232-38AC-4068-95D8-60D9795EF9BD}" type="presOf" srcId="{3F312F1F-E603-453B-B983-7F05AB064C58}" destId="{2CF07DC1-791D-4260-A23D-7C4216862E5A}" srcOrd="0" destOrd="3" presId="urn:microsoft.com/office/officeart/2005/8/layout/list1"/>
    <dgm:cxn modelId="{4423493A-2A7B-4AD9-8088-5A7BBCA7AE0A}" type="presOf" srcId="{38A6226B-1160-42C5-B269-B31136C07FEA}" destId="{8C570982-DCDD-4AC1-B163-907BA03075A1}" srcOrd="0" destOrd="0" presId="urn:microsoft.com/office/officeart/2005/8/layout/list1"/>
    <dgm:cxn modelId="{4F28C65C-5FF8-4C0C-8D8E-4BB08EC37907}" srcId="{CF063366-0925-444D-A984-3EB56C53EDE4}" destId="{326BC2CC-02F0-441C-A5E4-C867E6FB1F9D}" srcOrd="1" destOrd="0" parTransId="{DE8B26EB-B4BA-4F4A-9AE7-2A1DB0795E48}" sibTransId="{360E6008-2F74-427B-8DE7-042B7EE09708}"/>
    <dgm:cxn modelId="{182C5053-D171-4888-A679-4DD8D0ABB7CF}" srcId="{A16D31B1-E0F7-4143-99F4-A5B0B07B4EF8}" destId="{B35E99A6-E6D1-4C8C-9DE7-4E0422F85547}" srcOrd="1" destOrd="0" parTransId="{ABD5CDBA-673B-4A4E-B390-C8EE6F84A856}" sibTransId="{AD3B8F11-410E-4A72-8710-43B6452FFA7D}"/>
    <dgm:cxn modelId="{C7CD1B88-56C1-4AB9-A2E1-51FBB643AEF3}" srcId="{CF063366-0925-444D-A984-3EB56C53EDE4}" destId="{A16D31B1-E0F7-4143-99F4-A5B0B07B4EF8}" srcOrd="0" destOrd="0" parTransId="{683BE514-6B3D-40F1-BB60-3DA44D89C251}" sibTransId="{494A9C54-F3FB-4668-9331-9D3DD4302FF3}"/>
    <dgm:cxn modelId="{CF3B84AC-A732-4E93-A487-BD3317354EB1}" type="presOf" srcId="{B35E99A6-E6D1-4C8C-9DE7-4E0422F85547}" destId="{2CF07DC1-791D-4260-A23D-7C4216862E5A}" srcOrd="0" destOrd="2" presId="urn:microsoft.com/office/officeart/2005/8/layout/list1"/>
    <dgm:cxn modelId="{EC379EC1-F13C-43AA-8BB8-52D7B2D08590}" type="presOf" srcId="{CF063366-0925-444D-A984-3EB56C53EDE4}" destId="{8A8AE502-71B7-44E8-BCB3-828DA158A9B7}" srcOrd="1" destOrd="0" presId="urn:microsoft.com/office/officeart/2005/8/layout/list1"/>
    <dgm:cxn modelId="{96B14BCA-2F55-414F-9477-9C163C1E5658}" srcId="{A16D31B1-E0F7-4143-99F4-A5B0B07B4EF8}" destId="{DAC228E7-DDBD-44FE-84D1-0F6D47D7B38B}" srcOrd="3" destOrd="0" parTransId="{08C8D2E0-0A2D-458F-A24A-C345D7D581A7}" sibTransId="{71859EF9-BAC6-41B9-8F47-D6C5749BDA2D}"/>
    <dgm:cxn modelId="{394F1BD0-240D-4A30-8F82-7881C04D6572}" type="presOf" srcId="{00FA8B41-2E32-4EED-882D-C487FB6E4F83}" destId="{2CF07DC1-791D-4260-A23D-7C4216862E5A}" srcOrd="0" destOrd="1" presId="urn:microsoft.com/office/officeart/2005/8/layout/list1"/>
    <dgm:cxn modelId="{72F0E6EA-EA43-47A2-860F-D4CDB32751E5}" srcId="{A16D31B1-E0F7-4143-99F4-A5B0B07B4EF8}" destId="{00FA8B41-2E32-4EED-882D-C487FB6E4F83}" srcOrd="0" destOrd="0" parTransId="{D27A6695-369B-4355-90B3-14317944DC23}" sibTransId="{68D5750D-6863-450C-A554-AB2A0FB99DF4}"/>
    <dgm:cxn modelId="{291C0CED-1B21-4D89-BF6C-C1A66B284CFD}" srcId="{38A6226B-1160-42C5-B269-B31136C07FEA}" destId="{CF063366-0925-444D-A984-3EB56C53EDE4}" srcOrd="0" destOrd="0" parTransId="{09650264-05CA-436E-91FE-C35B9DB8D9F1}" sibTransId="{15373DDC-DB3E-43CC-8E76-D2F06B427D23}"/>
    <dgm:cxn modelId="{8F37A3F4-0FDB-40F5-BF0D-0417D4B35E15}" type="presOf" srcId="{CF063366-0925-444D-A984-3EB56C53EDE4}" destId="{77DA8247-4F92-4158-A465-DB7847C20D3A}" srcOrd="0" destOrd="0" presId="urn:microsoft.com/office/officeart/2005/8/layout/list1"/>
    <dgm:cxn modelId="{038A78F8-3F01-4194-85EB-870C198F6C13}" type="presOf" srcId="{326BC2CC-02F0-441C-A5E4-C867E6FB1F9D}" destId="{2CF07DC1-791D-4260-A23D-7C4216862E5A}" srcOrd="0" destOrd="5" presId="urn:microsoft.com/office/officeart/2005/8/layout/list1"/>
    <dgm:cxn modelId="{92698D2D-04E3-460F-9C26-29D22FFFB80F}" type="presParOf" srcId="{8C570982-DCDD-4AC1-B163-907BA03075A1}" destId="{F509411B-9A05-4D38-8A1F-F05BCD61B4AC}" srcOrd="0" destOrd="0" presId="urn:microsoft.com/office/officeart/2005/8/layout/list1"/>
    <dgm:cxn modelId="{A4C55B0C-F35E-4C41-867A-E638341ABDA6}" type="presParOf" srcId="{F509411B-9A05-4D38-8A1F-F05BCD61B4AC}" destId="{77DA8247-4F92-4158-A465-DB7847C20D3A}" srcOrd="0" destOrd="0" presId="urn:microsoft.com/office/officeart/2005/8/layout/list1"/>
    <dgm:cxn modelId="{F388141D-758A-4CA4-A2E6-8B320CE70A4B}" type="presParOf" srcId="{F509411B-9A05-4D38-8A1F-F05BCD61B4AC}" destId="{8A8AE502-71B7-44E8-BCB3-828DA158A9B7}" srcOrd="1" destOrd="0" presId="urn:microsoft.com/office/officeart/2005/8/layout/list1"/>
    <dgm:cxn modelId="{00BAF126-1493-4512-9FFE-B52423ADB62C}" type="presParOf" srcId="{8C570982-DCDD-4AC1-B163-907BA03075A1}" destId="{8EF293DB-397D-4F2B-BFBE-862FED6B9325}" srcOrd="1" destOrd="0" presId="urn:microsoft.com/office/officeart/2005/8/layout/list1"/>
    <dgm:cxn modelId="{53247433-46C3-490F-AAC3-776D7CC871D8}" type="presParOf" srcId="{8C570982-DCDD-4AC1-B163-907BA03075A1}" destId="{2CF07DC1-791D-4260-A23D-7C4216862E5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A6226B-1160-42C5-B269-B31136C07FEA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063366-0925-444D-A984-3EB56C53EDE4}">
      <dgm:prSet/>
      <dgm:spPr/>
      <dgm:t>
        <a:bodyPr/>
        <a:lstStyle/>
        <a:p>
          <a:r>
            <a:rPr lang="en-US" dirty="0"/>
            <a:t>Global Aphasia</a:t>
          </a:r>
        </a:p>
      </dgm:t>
    </dgm:pt>
    <dgm:pt modelId="{09650264-05CA-436E-91FE-C35B9DB8D9F1}" type="parTrans" cxnId="{291C0CED-1B21-4D89-BF6C-C1A66B284CFD}">
      <dgm:prSet/>
      <dgm:spPr/>
      <dgm:t>
        <a:bodyPr/>
        <a:lstStyle/>
        <a:p>
          <a:endParaRPr lang="en-US"/>
        </a:p>
      </dgm:t>
    </dgm:pt>
    <dgm:pt modelId="{15373DDC-DB3E-43CC-8E76-D2F06B427D23}" type="sibTrans" cxnId="{291C0CED-1B21-4D89-BF6C-C1A66B284CFD}">
      <dgm:prSet/>
      <dgm:spPr/>
      <dgm:t>
        <a:bodyPr/>
        <a:lstStyle/>
        <a:p>
          <a:endParaRPr lang="en-US"/>
        </a:p>
      </dgm:t>
    </dgm:pt>
    <dgm:pt modelId="{326BC2CC-02F0-441C-A5E4-C867E6FB1F9D}">
      <dgm:prSet/>
      <dgm:spPr/>
      <dgm:t>
        <a:bodyPr/>
        <a:lstStyle/>
        <a:p>
          <a:endParaRPr lang="en-US" dirty="0"/>
        </a:p>
      </dgm:t>
    </dgm:pt>
    <dgm:pt modelId="{DE8B26EB-B4BA-4F4A-9AE7-2A1DB0795E48}" type="parTrans" cxnId="{4F28C65C-5FF8-4C0C-8D8E-4BB08EC37907}">
      <dgm:prSet/>
      <dgm:spPr/>
    </dgm:pt>
    <dgm:pt modelId="{360E6008-2F74-427B-8DE7-042B7EE09708}" type="sibTrans" cxnId="{4F28C65C-5FF8-4C0C-8D8E-4BB08EC37907}">
      <dgm:prSet/>
      <dgm:spPr/>
    </dgm:pt>
    <dgm:pt modelId="{AE429C0D-5266-4BAF-AC4D-306792208050}">
      <dgm:prSet/>
      <dgm:spPr/>
      <dgm:t>
        <a:bodyPr/>
        <a:lstStyle/>
        <a:p>
          <a:r>
            <a:rPr lang="en-US" dirty="0"/>
            <a:t>Extensive damage to language areas of the brain</a:t>
          </a:r>
        </a:p>
      </dgm:t>
    </dgm:pt>
    <dgm:pt modelId="{972416C7-2B31-4168-81B5-19DA91B33C90}" type="parTrans" cxnId="{FCA3461A-AD48-4251-A195-06FD05EE2733}">
      <dgm:prSet/>
      <dgm:spPr/>
    </dgm:pt>
    <dgm:pt modelId="{BDD27E16-CCE9-44B9-81B4-957CB9BD807E}" type="sibTrans" cxnId="{FCA3461A-AD48-4251-A195-06FD05EE2733}">
      <dgm:prSet/>
      <dgm:spPr/>
    </dgm:pt>
    <dgm:pt modelId="{27CA542E-DFD8-447B-9AA9-575815DF6719}">
      <dgm:prSet/>
      <dgm:spPr/>
      <dgm:t>
        <a:bodyPr/>
        <a:lstStyle/>
        <a:p>
          <a:r>
            <a:rPr lang="en-US"/>
            <a:t>Difficulty with speaking and comprehending language</a:t>
          </a:r>
          <a:endParaRPr lang="en-US" dirty="0"/>
        </a:p>
      </dgm:t>
    </dgm:pt>
    <dgm:pt modelId="{DC2C9528-75CA-4F2C-B0B4-C178A4992BE6}" type="parTrans" cxnId="{117ACFA1-5A25-4341-B893-8C9A1643E500}">
      <dgm:prSet/>
      <dgm:spPr/>
      <dgm:t>
        <a:bodyPr/>
        <a:lstStyle/>
        <a:p>
          <a:endParaRPr lang="en-US"/>
        </a:p>
      </dgm:t>
    </dgm:pt>
    <dgm:pt modelId="{B886B984-0B07-493B-9DD0-908BFF936CEB}" type="sibTrans" cxnId="{117ACFA1-5A25-4341-B893-8C9A1643E500}">
      <dgm:prSet/>
      <dgm:spPr/>
      <dgm:t>
        <a:bodyPr/>
        <a:lstStyle/>
        <a:p>
          <a:endParaRPr lang="en-US"/>
        </a:p>
      </dgm:t>
    </dgm:pt>
    <dgm:pt modelId="{BCBDDD27-833A-491E-BA6F-41599FEDBDA6}">
      <dgm:prSet/>
      <dgm:spPr/>
      <dgm:t>
        <a:bodyPr/>
        <a:lstStyle/>
        <a:p>
          <a:r>
            <a:rPr lang="en-US" dirty="0"/>
            <a:t>Repeats words and phrases </a:t>
          </a:r>
        </a:p>
      </dgm:t>
    </dgm:pt>
    <dgm:pt modelId="{CF0A51F5-5D3C-40CC-BCCD-B1DC557ED59D}" type="parTrans" cxnId="{86E4B8C2-CAB2-4516-81B8-B09EE48A26FF}">
      <dgm:prSet/>
      <dgm:spPr/>
      <dgm:t>
        <a:bodyPr/>
        <a:lstStyle/>
        <a:p>
          <a:endParaRPr lang="en-US"/>
        </a:p>
      </dgm:t>
    </dgm:pt>
    <dgm:pt modelId="{87398617-77DD-4457-A7BF-509051645F0E}" type="sibTrans" cxnId="{86E4B8C2-CAB2-4516-81B8-B09EE48A26FF}">
      <dgm:prSet/>
      <dgm:spPr/>
      <dgm:t>
        <a:bodyPr/>
        <a:lstStyle/>
        <a:p>
          <a:endParaRPr lang="en-US"/>
        </a:p>
      </dgm:t>
    </dgm:pt>
    <dgm:pt modelId="{8C570982-DCDD-4AC1-B163-907BA03075A1}" type="pres">
      <dgm:prSet presAssocID="{38A6226B-1160-42C5-B269-B31136C07FEA}" presName="linear" presStyleCnt="0">
        <dgm:presLayoutVars>
          <dgm:dir/>
          <dgm:animLvl val="lvl"/>
          <dgm:resizeHandles val="exact"/>
        </dgm:presLayoutVars>
      </dgm:prSet>
      <dgm:spPr/>
    </dgm:pt>
    <dgm:pt modelId="{F509411B-9A05-4D38-8A1F-F05BCD61B4AC}" type="pres">
      <dgm:prSet presAssocID="{CF063366-0925-444D-A984-3EB56C53EDE4}" presName="parentLin" presStyleCnt="0"/>
      <dgm:spPr/>
    </dgm:pt>
    <dgm:pt modelId="{77DA8247-4F92-4158-A465-DB7847C20D3A}" type="pres">
      <dgm:prSet presAssocID="{CF063366-0925-444D-A984-3EB56C53EDE4}" presName="parentLeftMargin" presStyleLbl="node1" presStyleIdx="0" presStyleCnt="1"/>
      <dgm:spPr/>
    </dgm:pt>
    <dgm:pt modelId="{8A8AE502-71B7-44E8-BCB3-828DA158A9B7}" type="pres">
      <dgm:prSet presAssocID="{CF063366-0925-444D-A984-3EB56C53EDE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EF293DB-397D-4F2B-BFBE-862FED6B9325}" type="pres">
      <dgm:prSet presAssocID="{CF063366-0925-444D-A984-3EB56C53EDE4}" presName="negativeSpace" presStyleCnt="0"/>
      <dgm:spPr/>
    </dgm:pt>
    <dgm:pt modelId="{2CF07DC1-791D-4260-A23D-7C4216862E5A}" type="pres">
      <dgm:prSet presAssocID="{CF063366-0925-444D-A984-3EB56C53EDE4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FCA3461A-AD48-4251-A195-06FD05EE2733}" srcId="{CF063366-0925-444D-A984-3EB56C53EDE4}" destId="{AE429C0D-5266-4BAF-AC4D-306792208050}" srcOrd="0" destOrd="0" parTransId="{972416C7-2B31-4168-81B5-19DA91B33C90}" sibTransId="{BDD27E16-CCE9-44B9-81B4-957CB9BD807E}"/>
    <dgm:cxn modelId="{2959DF31-8BB5-4A78-893B-33E87E8765CD}" type="presOf" srcId="{AE429C0D-5266-4BAF-AC4D-306792208050}" destId="{2CF07DC1-791D-4260-A23D-7C4216862E5A}" srcOrd="0" destOrd="0" presId="urn:microsoft.com/office/officeart/2005/8/layout/list1"/>
    <dgm:cxn modelId="{4423493A-2A7B-4AD9-8088-5A7BBCA7AE0A}" type="presOf" srcId="{38A6226B-1160-42C5-B269-B31136C07FEA}" destId="{8C570982-DCDD-4AC1-B163-907BA03075A1}" srcOrd="0" destOrd="0" presId="urn:microsoft.com/office/officeart/2005/8/layout/list1"/>
    <dgm:cxn modelId="{4F28C65C-5FF8-4C0C-8D8E-4BB08EC37907}" srcId="{CF063366-0925-444D-A984-3EB56C53EDE4}" destId="{326BC2CC-02F0-441C-A5E4-C867E6FB1F9D}" srcOrd="3" destOrd="0" parTransId="{DE8B26EB-B4BA-4F4A-9AE7-2A1DB0795E48}" sibTransId="{360E6008-2F74-427B-8DE7-042B7EE09708}"/>
    <dgm:cxn modelId="{E3759584-B4A8-4BEA-9FF3-630202AF4696}" type="presOf" srcId="{BCBDDD27-833A-491E-BA6F-41599FEDBDA6}" destId="{2CF07DC1-791D-4260-A23D-7C4216862E5A}" srcOrd="0" destOrd="2" presId="urn:microsoft.com/office/officeart/2005/8/layout/list1"/>
    <dgm:cxn modelId="{117ACFA1-5A25-4341-B893-8C9A1643E500}" srcId="{CF063366-0925-444D-A984-3EB56C53EDE4}" destId="{27CA542E-DFD8-447B-9AA9-575815DF6719}" srcOrd="1" destOrd="0" parTransId="{DC2C9528-75CA-4F2C-B0B4-C178A4992BE6}" sibTransId="{B886B984-0B07-493B-9DD0-908BFF936CEB}"/>
    <dgm:cxn modelId="{EC379EC1-F13C-43AA-8BB8-52D7B2D08590}" type="presOf" srcId="{CF063366-0925-444D-A984-3EB56C53EDE4}" destId="{8A8AE502-71B7-44E8-BCB3-828DA158A9B7}" srcOrd="1" destOrd="0" presId="urn:microsoft.com/office/officeart/2005/8/layout/list1"/>
    <dgm:cxn modelId="{86E4B8C2-CAB2-4516-81B8-B09EE48A26FF}" srcId="{CF063366-0925-444D-A984-3EB56C53EDE4}" destId="{BCBDDD27-833A-491E-BA6F-41599FEDBDA6}" srcOrd="2" destOrd="0" parTransId="{CF0A51F5-5D3C-40CC-BCCD-B1DC557ED59D}" sibTransId="{87398617-77DD-4457-A7BF-509051645F0E}"/>
    <dgm:cxn modelId="{437654D8-9211-4584-A3EC-4436C48532EB}" type="presOf" srcId="{27CA542E-DFD8-447B-9AA9-575815DF6719}" destId="{2CF07DC1-791D-4260-A23D-7C4216862E5A}" srcOrd="0" destOrd="1" presId="urn:microsoft.com/office/officeart/2005/8/layout/list1"/>
    <dgm:cxn modelId="{291C0CED-1B21-4D89-BF6C-C1A66B284CFD}" srcId="{38A6226B-1160-42C5-B269-B31136C07FEA}" destId="{CF063366-0925-444D-A984-3EB56C53EDE4}" srcOrd="0" destOrd="0" parTransId="{09650264-05CA-436E-91FE-C35B9DB8D9F1}" sibTransId="{15373DDC-DB3E-43CC-8E76-D2F06B427D23}"/>
    <dgm:cxn modelId="{8F37A3F4-0FDB-40F5-BF0D-0417D4B35E15}" type="presOf" srcId="{CF063366-0925-444D-A984-3EB56C53EDE4}" destId="{77DA8247-4F92-4158-A465-DB7847C20D3A}" srcOrd="0" destOrd="0" presId="urn:microsoft.com/office/officeart/2005/8/layout/list1"/>
    <dgm:cxn modelId="{038A78F8-3F01-4194-85EB-870C198F6C13}" type="presOf" srcId="{326BC2CC-02F0-441C-A5E4-C867E6FB1F9D}" destId="{2CF07DC1-791D-4260-A23D-7C4216862E5A}" srcOrd="0" destOrd="3" presId="urn:microsoft.com/office/officeart/2005/8/layout/list1"/>
    <dgm:cxn modelId="{92698D2D-04E3-460F-9C26-29D22FFFB80F}" type="presParOf" srcId="{8C570982-DCDD-4AC1-B163-907BA03075A1}" destId="{F509411B-9A05-4D38-8A1F-F05BCD61B4AC}" srcOrd="0" destOrd="0" presId="urn:microsoft.com/office/officeart/2005/8/layout/list1"/>
    <dgm:cxn modelId="{A4C55B0C-F35E-4C41-867A-E638341ABDA6}" type="presParOf" srcId="{F509411B-9A05-4D38-8A1F-F05BCD61B4AC}" destId="{77DA8247-4F92-4158-A465-DB7847C20D3A}" srcOrd="0" destOrd="0" presId="urn:microsoft.com/office/officeart/2005/8/layout/list1"/>
    <dgm:cxn modelId="{F388141D-758A-4CA4-A2E6-8B320CE70A4B}" type="presParOf" srcId="{F509411B-9A05-4D38-8A1F-F05BCD61B4AC}" destId="{8A8AE502-71B7-44E8-BCB3-828DA158A9B7}" srcOrd="1" destOrd="0" presId="urn:microsoft.com/office/officeart/2005/8/layout/list1"/>
    <dgm:cxn modelId="{00BAF126-1493-4512-9FFE-B52423ADB62C}" type="presParOf" srcId="{8C570982-DCDD-4AC1-B163-907BA03075A1}" destId="{8EF293DB-397D-4F2B-BFBE-862FED6B9325}" srcOrd="1" destOrd="0" presId="urn:microsoft.com/office/officeart/2005/8/layout/list1"/>
    <dgm:cxn modelId="{53247433-46C3-490F-AAC3-776D7CC871D8}" type="presParOf" srcId="{8C570982-DCDD-4AC1-B163-907BA03075A1}" destId="{2CF07DC1-791D-4260-A23D-7C4216862E5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D2E36A-4987-4E35-965F-23AD330D72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41727A-876A-4F8D-88D0-112FA3CA5FA1}">
      <dgm:prSet/>
      <dgm:spPr/>
      <dgm:t>
        <a:bodyPr/>
        <a:lstStyle/>
        <a:p>
          <a:r>
            <a:rPr lang="en-US"/>
            <a:t>2020 National Aphasia Survey</a:t>
          </a:r>
        </a:p>
      </dgm:t>
    </dgm:pt>
    <dgm:pt modelId="{934CF299-52CE-44A6-B680-01F152F5CE39}" type="parTrans" cxnId="{0E4875B6-FE62-4668-8E46-4DC195914E3C}">
      <dgm:prSet/>
      <dgm:spPr/>
      <dgm:t>
        <a:bodyPr/>
        <a:lstStyle/>
        <a:p>
          <a:endParaRPr lang="en-US"/>
        </a:p>
      </dgm:t>
    </dgm:pt>
    <dgm:pt modelId="{F87A89EF-A3EC-4F80-A2E5-D18884B6F0C7}" type="sibTrans" cxnId="{0E4875B6-FE62-4668-8E46-4DC195914E3C}">
      <dgm:prSet/>
      <dgm:spPr/>
      <dgm:t>
        <a:bodyPr/>
        <a:lstStyle/>
        <a:p>
          <a:endParaRPr lang="en-US"/>
        </a:p>
      </dgm:t>
    </dgm:pt>
    <dgm:pt modelId="{599FFCD3-B51B-4EA3-A742-29041747A312}">
      <dgm:prSet/>
      <dgm:spPr/>
      <dgm:t>
        <a:bodyPr/>
        <a:lstStyle/>
        <a:p>
          <a:r>
            <a:rPr lang="en-US"/>
            <a:t>1,001 total participants </a:t>
          </a:r>
        </a:p>
      </dgm:t>
    </dgm:pt>
    <dgm:pt modelId="{90084643-21F0-40D8-837B-729CB2640189}" type="parTrans" cxnId="{43E91223-7F32-49DD-A371-0A924743D844}">
      <dgm:prSet/>
      <dgm:spPr/>
      <dgm:t>
        <a:bodyPr/>
        <a:lstStyle/>
        <a:p>
          <a:endParaRPr lang="en-US"/>
        </a:p>
      </dgm:t>
    </dgm:pt>
    <dgm:pt modelId="{7DD89248-BC8F-485D-A965-568E63D55217}" type="sibTrans" cxnId="{43E91223-7F32-49DD-A371-0A924743D844}">
      <dgm:prSet/>
      <dgm:spPr/>
      <dgm:t>
        <a:bodyPr/>
        <a:lstStyle/>
        <a:p>
          <a:endParaRPr lang="en-US"/>
        </a:p>
      </dgm:t>
    </dgm:pt>
    <dgm:pt modelId="{E027527D-6620-4EE9-AEF8-5B3091E6A3A2}">
      <dgm:prSet/>
      <dgm:spPr/>
      <dgm:t>
        <a:bodyPr/>
        <a:lstStyle/>
        <a:p>
          <a:r>
            <a:rPr lang="en-US"/>
            <a:t>Awareness of Aphasia</a:t>
          </a:r>
        </a:p>
      </dgm:t>
    </dgm:pt>
    <dgm:pt modelId="{09CBED5D-4A4A-439A-80D9-899D452D0329}" type="parTrans" cxnId="{68AE2A0A-9CE0-4C2D-B61A-B5F6909961CE}">
      <dgm:prSet/>
      <dgm:spPr/>
      <dgm:t>
        <a:bodyPr/>
        <a:lstStyle/>
        <a:p>
          <a:endParaRPr lang="en-US"/>
        </a:p>
      </dgm:t>
    </dgm:pt>
    <dgm:pt modelId="{EF86EFC5-E776-46B4-BA4D-488E3FBB9C9A}" type="sibTrans" cxnId="{68AE2A0A-9CE0-4C2D-B61A-B5F6909961CE}">
      <dgm:prSet/>
      <dgm:spPr/>
      <dgm:t>
        <a:bodyPr/>
        <a:lstStyle/>
        <a:p>
          <a:endParaRPr lang="en-US"/>
        </a:p>
      </dgm:t>
    </dgm:pt>
    <dgm:pt modelId="{E89BCABA-4D02-4F99-A757-C78ADDAB342F}">
      <dgm:prSet/>
      <dgm:spPr/>
      <dgm:t>
        <a:bodyPr/>
        <a:lstStyle/>
        <a:p>
          <a:r>
            <a:rPr lang="en-US"/>
            <a:t>86.2% have never heard of the term “aphasia”</a:t>
          </a:r>
        </a:p>
      </dgm:t>
    </dgm:pt>
    <dgm:pt modelId="{C57B9BB0-D263-4B07-A62D-C795B454E659}" type="parTrans" cxnId="{7FD2B940-0C07-4F18-ABA4-2109B711A7B9}">
      <dgm:prSet/>
      <dgm:spPr/>
      <dgm:t>
        <a:bodyPr/>
        <a:lstStyle/>
        <a:p>
          <a:endParaRPr lang="en-US"/>
        </a:p>
      </dgm:t>
    </dgm:pt>
    <dgm:pt modelId="{A2054D73-3211-4034-8B17-F62BA27255AD}" type="sibTrans" cxnId="{7FD2B940-0C07-4F18-ABA4-2109B711A7B9}">
      <dgm:prSet/>
      <dgm:spPr/>
      <dgm:t>
        <a:bodyPr/>
        <a:lstStyle/>
        <a:p>
          <a:endParaRPr lang="en-US"/>
        </a:p>
      </dgm:t>
    </dgm:pt>
    <dgm:pt modelId="{F1343976-8598-4285-AEA6-9A180055CFB9}">
      <dgm:prSet/>
      <dgm:spPr/>
      <dgm:t>
        <a:bodyPr/>
        <a:lstStyle/>
        <a:p>
          <a:r>
            <a:rPr lang="en-US"/>
            <a:t>7% identified “aphasia” as a language disorder</a:t>
          </a:r>
        </a:p>
      </dgm:t>
    </dgm:pt>
    <dgm:pt modelId="{21B084FE-2AC1-47F6-90A8-0325F4F47A31}" type="parTrans" cxnId="{AEF42CE4-0E56-47E6-BF2A-DF60A659622E}">
      <dgm:prSet/>
      <dgm:spPr/>
      <dgm:t>
        <a:bodyPr/>
        <a:lstStyle/>
        <a:p>
          <a:endParaRPr lang="en-US"/>
        </a:p>
      </dgm:t>
    </dgm:pt>
    <dgm:pt modelId="{8A09F415-DBCB-4AF3-AC4F-EA1C1E5946D7}" type="sibTrans" cxnId="{AEF42CE4-0E56-47E6-BF2A-DF60A659622E}">
      <dgm:prSet/>
      <dgm:spPr/>
      <dgm:t>
        <a:bodyPr/>
        <a:lstStyle/>
        <a:p>
          <a:endParaRPr lang="en-US"/>
        </a:p>
      </dgm:t>
    </dgm:pt>
    <dgm:pt modelId="{07E53D57-CED3-465C-9BFB-D1D1A7FB082B}">
      <dgm:prSet/>
      <dgm:spPr/>
      <dgm:t>
        <a:bodyPr/>
        <a:lstStyle/>
        <a:p>
          <a:r>
            <a:rPr lang="en-US" b="1"/>
            <a:t>41.5% agreed or were neutral responding to the questions “If a person has difficulty with speech, it means they also have intellectual deficiencies.”</a:t>
          </a:r>
          <a:endParaRPr lang="en-US"/>
        </a:p>
      </dgm:t>
    </dgm:pt>
    <dgm:pt modelId="{4B56EBF5-8F29-4C4E-855E-167780C5CBFC}" type="parTrans" cxnId="{8D66FAA6-4EB1-4F56-B7F2-0542ED7378AC}">
      <dgm:prSet/>
      <dgm:spPr/>
      <dgm:t>
        <a:bodyPr/>
        <a:lstStyle/>
        <a:p>
          <a:endParaRPr lang="en-US"/>
        </a:p>
      </dgm:t>
    </dgm:pt>
    <dgm:pt modelId="{2CF40D22-AF6F-4817-8DA3-AAAFB713EC5E}" type="sibTrans" cxnId="{8D66FAA6-4EB1-4F56-B7F2-0542ED7378AC}">
      <dgm:prSet/>
      <dgm:spPr/>
      <dgm:t>
        <a:bodyPr/>
        <a:lstStyle/>
        <a:p>
          <a:endParaRPr lang="en-US"/>
        </a:p>
      </dgm:t>
    </dgm:pt>
    <dgm:pt modelId="{C1919DC1-CC60-422F-81ED-4A4D86363519}">
      <dgm:prSet/>
      <dgm:spPr/>
      <dgm:t>
        <a:bodyPr/>
        <a:lstStyle/>
        <a:p>
          <a:r>
            <a:rPr lang="en-US" b="1"/>
            <a:t>Demonstrates lack of knowledge individuals in United States have about aphasia!</a:t>
          </a:r>
          <a:endParaRPr lang="en-US"/>
        </a:p>
      </dgm:t>
    </dgm:pt>
    <dgm:pt modelId="{037917C6-C368-440E-8AE2-C15D9388002C}" type="parTrans" cxnId="{EB262430-0CC1-4D05-9AC5-DD280DC1238C}">
      <dgm:prSet/>
      <dgm:spPr/>
      <dgm:t>
        <a:bodyPr/>
        <a:lstStyle/>
        <a:p>
          <a:endParaRPr lang="en-US"/>
        </a:p>
      </dgm:t>
    </dgm:pt>
    <dgm:pt modelId="{858576BF-4B3C-46C7-8ADA-5F40C3B83958}" type="sibTrans" cxnId="{EB262430-0CC1-4D05-9AC5-DD280DC1238C}">
      <dgm:prSet/>
      <dgm:spPr/>
      <dgm:t>
        <a:bodyPr/>
        <a:lstStyle/>
        <a:p>
          <a:endParaRPr lang="en-US"/>
        </a:p>
      </dgm:t>
    </dgm:pt>
    <dgm:pt modelId="{E4A7AEF9-998D-4579-90CE-7C74C112FE8C}" type="pres">
      <dgm:prSet presAssocID="{27D2E36A-4987-4E35-965F-23AD330D72AE}" presName="linear" presStyleCnt="0">
        <dgm:presLayoutVars>
          <dgm:animLvl val="lvl"/>
          <dgm:resizeHandles val="exact"/>
        </dgm:presLayoutVars>
      </dgm:prSet>
      <dgm:spPr/>
    </dgm:pt>
    <dgm:pt modelId="{C788ED2D-0517-46D0-938A-60205BB63229}" type="pres">
      <dgm:prSet presAssocID="{6841727A-876A-4F8D-88D0-112FA3CA5F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519D076-2E2F-435C-B696-CD6139C44CF1}" type="pres">
      <dgm:prSet presAssocID="{6841727A-876A-4F8D-88D0-112FA3CA5FA1}" presName="childText" presStyleLbl="revTx" presStyleIdx="0" presStyleCnt="2">
        <dgm:presLayoutVars>
          <dgm:bulletEnabled val="1"/>
        </dgm:presLayoutVars>
      </dgm:prSet>
      <dgm:spPr/>
    </dgm:pt>
    <dgm:pt modelId="{813E9AAF-0A71-4470-9C9C-A86C5DB0305D}" type="pres">
      <dgm:prSet presAssocID="{E027527D-6620-4EE9-AEF8-5B3091E6A3A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726587F-A361-4AF0-A0D5-51FFE17FDF1C}" type="pres">
      <dgm:prSet presAssocID="{E027527D-6620-4EE9-AEF8-5B3091E6A3A2}" presName="childText" presStyleLbl="revTx" presStyleIdx="1" presStyleCnt="2">
        <dgm:presLayoutVars>
          <dgm:bulletEnabled val="1"/>
        </dgm:presLayoutVars>
      </dgm:prSet>
      <dgm:spPr/>
    </dgm:pt>
    <dgm:pt modelId="{87C96A16-5DA1-401D-9EC9-9556EBF423FC}" type="pres">
      <dgm:prSet presAssocID="{C1919DC1-CC60-422F-81ED-4A4D8636351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8AE2A0A-9CE0-4C2D-B61A-B5F6909961CE}" srcId="{27D2E36A-4987-4E35-965F-23AD330D72AE}" destId="{E027527D-6620-4EE9-AEF8-5B3091E6A3A2}" srcOrd="1" destOrd="0" parTransId="{09CBED5D-4A4A-439A-80D9-899D452D0329}" sibTransId="{EF86EFC5-E776-46B4-BA4D-488E3FBB9C9A}"/>
    <dgm:cxn modelId="{43E91223-7F32-49DD-A371-0A924743D844}" srcId="{6841727A-876A-4F8D-88D0-112FA3CA5FA1}" destId="{599FFCD3-B51B-4EA3-A742-29041747A312}" srcOrd="0" destOrd="0" parTransId="{90084643-21F0-40D8-837B-729CB2640189}" sibTransId="{7DD89248-BC8F-485D-A965-568E63D55217}"/>
    <dgm:cxn modelId="{C61E252B-FA8B-493A-A981-77AD7432D8A6}" type="presOf" srcId="{599FFCD3-B51B-4EA3-A742-29041747A312}" destId="{B519D076-2E2F-435C-B696-CD6139C44CF1}" srcOrd="0" destOrd="0" presId="urn:microsoft.com/office/officeart/2005/8/layout/vList2"/>
    <dgm:cxn modelId="{EB262430-0CC1-4D05-9AC5-DD280DC1238C}" srcId="{27D2E36A-4987-4E35-965F-23AD330D72AE}" destId="{C1919DC1-CC60-422F-81ED-4A4D86363519}" srcOrd="2" destOrd="0" parTransId="{037917C6-C368-440E-8AE2-C15D9388002C}" sibTransId="{858576BF-4B3C-46C7-8ADA-5F40C3B83958}"/>
    <dgm:cxn modelId="{7FD2B940-0C07-4F18-ABA4-2109B711A7B9}" srcId="{E027527D-6620-4EE9-AEF8-5B3091E6A3A2}" destId="{E89BCABA-4D02-4F99-A757-C78ADDAB342F}" srcOrd="0" destOrd="0" parTransId="{C57B9BB0-D263-4B07-A62D-C795B454E659}" sibTransId="{A2054D73-3211-4034-8B17-F62BA27255AD}"/>
    <dgm:cxn modelId="{FEA76F69-751D-4FDB-BFF6-1E4386030951}" type="presOf" srcId="{07E53D57-CED3-465C-9BFB-D1D1A7FB082B}" destId="{E726587F-A361-4AF0-A0D5-51FFE17FDF1C}" srcOrd="0" destOrd="2" presId="urn:microsoft.com/office/officeart/2005/8/layout/vList2"/>
    <dgm:cxn modelId="{3CED8576-6BD2-4425-9DAD-F46EBF4D97C7}" type="presOf" srcId="{C1919DC1-CC60-422F-81ED-4A4D86363519}" destId="{87C96A16-5DA1-401D-9EC9-9556EBF423FC}" srcOrd="0" destOrd="0" presId="urn:microsoft.com/office/officeart/2005/8/layout/vList2"/>
    <dgm:cxn modelId="{C2F94D86-5D72-41FB-B478-7DDB57A70BC9}" type="presOf" srcId="{E89BCABA-4D02-4F99-A757-C78ADDAB342F}" destId="{E726587F-A361-4AF0-A0D5-51FFE17FDF1C}" srcOrd="0" destOrd="0" presId="urn:microsoft.com/office/officeart/2005/8/layout/vList2"/>
    <dgm:cxn modelId="{FA468CA4-FAAD-4A16-BF8F-0B023837DAA7}" type="presOf" srcId="{27D2E36A-4987-4E35-965F-23AD330D72AE}" destId="{E4A7AEF9-998D-4579-90CE-7C74C112FE8C}" srcOrd="0" destOrd="0" presId="urn:microsoft.com/office/officeart/2005/8/layout/vList2"/>
    <dgm:cxn modelId="{E0C37EA6-6271-47F1-B28B-CF9E1A9A6209}" type="presOf" srcId="{E027527D-6620-4EE9-AEF8-5B3091E6A3A2}" destId="{813E9AAF-0A71-4470-9C9C-A86C5DB0305D}" srcOrd="0" destOrd="0" presId="urn:microsoft.com/office/officeart/2005/8/layout/vList2"/>
    <dgm:cxn modelId="{8D66FAA6-4EB1-4F56-B7F2-0542ED7378AC}" srcId="{E027527D-6620-4EE9-AEF8-5B3091E6A3A2}" destId="{07E53D57-CED3-465C-9BFB-D1D1A7FB082B}" srcOrd="2" destOrd="0" parTransId="{4B56EBF5-8F29-4C4E-855E-167780C5CBFC}" sibTransId="{2CF40D22-AF6F-4817-8DA3-AAAFB713EC5E}"/>
    <dgm:cxn modelId="{8F635CAE-82F1-41B1-8954-9706446A6FA7}" type="presOf" srcId="{6841727A-876A-4F8D-88D0-112FA3CA5FA1}" destId="{C788ED2D-0517-46D0-938A-60205BB63229}" srcOrd="0" destOrd="0" presId="urn:microsoft.com/office/officeart/2005/8/layout/vList2"/>
    <dgm:cxn modelId="{0E4875B6-FE62-4668-8E46-4DC195914E3C}" srcId="{27D2E36A-4987-4E35-965F-23AD330D72AE}" destId="{6841727A-876A-4F8D-88D0-112FA3CA5FA1}" srcOrd="0" destOrd="0" parTransId="{934CF299-52CE-44A6-B680-01F152F5CE39}" sibTransId="{F87A89EF-A3EC-4F80-A2E5-D18884B6F0C7}"/>
    <dgm:cxn modelId="{D64885CB-5E44-4820-89E5-B71D3190AB0E}" type="presOf" srcId="{F1343976-8598-4285-AEA6-9A180055CFB9}" destId="{E726587F-A361-4AF0-A0D5-51FFE17FDF1C}" srcOrd="0" destOrd="1" presId="urn:microsoft.com/office/officeart/2005/8/layout/vList2"/>
    <dgm:cxn modelId="{AEF42CE4-0E56-47E6-BF2A-DF60A659622E}" srcId="{E027527D-6620-4EE9-AEF8-5B3091E6A3A2}" destId="{F1343976-8598-4285-AEA6-9A180055CFB9}" srcOrd="1" destOrd="0" parTransId="{21B084FE-2AC1-47F6-90A8-0325F4F47A31}" sibTransId="{8A09F415-DBCB-4AF3-AC4F-EA1C1E5946D7}"/>
    <dgm:cxn modelId="{3DC1E0E5-B482-4FDF-A6EB-EECB83995245}" type="presParOf" srcId="{E4A7AEF9-998D-4579-90CE-7C74C112FE8C}" destId="{C788ED2D-0517-46D0-938A-60205BB63229}" srcOrd="0" destOrd="0" presId="urn:microsoft.com/office/officeart/2005/8/layout/vList2"/>
    <dgm:cxn modelId="{C79BFBF5-419E-4B5E-8B65-DA9A8AA3C819}" type="presParOf" srcId="{E4A7AEF9-998D-4579-90CE-7C74C112FE8C}" destId="{B519D076-2E2F-435C-B696-CD6139C44CF1}" srcOrd="1" destOrd="0" presId="urn:microsoft.com/office/officeart/2005/8/layout/vList2"/>
    <dgm:cxn modelId="{34F2BE9F-6B2C-42B3-BC63-AF0F734079C2}" type="presParOf" srcId="{E4A7AEF9-998D-4579-90CE-7C74C112FE8C}" destId="{813E9AAF-0A71-4470-9C9C-A86C5DB0305D}" srcOrd="2" destOrd="0" presId="urn:microsoft.com/office/officeart/2005/8/layout/vList2"/>
    <dgm:cxn modelId="{F9C8C749-02D1-4940-8040-B02A7F542272}" type="presParOf" srcId="{E4A7AEF9-998D-4579-90CE-7C74C112FE8C}" destId="{E726587F-A361-4AF0-A0D5-51FFE17FDF1C}" srcOrd="3" destOrd="0" presId="urn:microsoft.com/office/officeart/2005/8/layout/vList2"/>
    <dgm:cxn modelId="{689FECA8-A2D9-4A5B-9A69-39A0F9DD6DB3}" type="presParOf" srcId="{E4A7AEF9-998D-4579-90CE-7C74C112FE8C}" destId="{87C96A16-5DA1-401D-9EC9-9556EBF423F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65F554-7A05-4EA6-A6A8-C8F986333D30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9D33DF-EADA-4B79-BF46-D61751077ACD}">
      <dgm:prSet/>
      <dgm:spPr/>
      <dgm:t>
        <a:bodyPr/>
        <a:lstStyle/>
        <a:p>
          <a:r>
            <a:rPr lang="en-US" b="1"/>
            <a:t>First Responders Aphasia Awareness </a:t>
          </a:r>
          <a:endParaRPr lang="en-US"/>
        </a:p>
      </dgm:t>
    </dgm:pt>
    <dgm:pt modelId="{58D1E76D-8411-4A7C-B7D5-AF3A8BA6779B}" type="parTrans" cxnId="{7712D9BF-B527-446E-8B38-2140A84F649A}">
      <dgm:prSet/>
      <dgm:spPr/>
      <dgm:t>
        <a:bodyPr/>
        <a:lstStyle/>
        <a:p>
          <a:endParaRPr lang="en-US"/>
        </a:p>
      </dgm:t>
    </dgm:pt>
    <dgm:pt modelId="{07264775-0FD5-4AD0-9005-A0EB55294767}" type="sibTrans" cxnId="{7712D9BF-B527-446E-8B38-2140A84F649A}">
      <dgm:prSet/>
      <dgm:spPr/>
      <dgm:t>
        <a:bodyPr/>
        <a:lstStyle/>
        <a:p>
          <a:endParaRPr lang="en-US"/>
        </a:p>
      </dgm:t>
    </dgm:pt>
    <dgm:pt modelId="{B0648FFF-9311-4055-B071-442C8E0850C0}">
      <dgm:prSet/>
      <dgm:spPr/>
      <dgm:t>
        <a:bodyPr/>
        <a:lstStyle/>
        <a:p>
          <a:r>
            <a:rPr lang="en-US"/>
            <a:t>Lucas County EMS Training Center</a:t>
          </a:r>
        </a:p>
      </dgm:t>
    </dgm:pt>
    <dgm:pt modelId="{569C56E1-DAAD-446E-8554-239B9FB54124}" type="parTrans" cxnId="{F0C0AE38-9D6E-4867-A5CF-8FFAA95F69F4}">
      <dgm:prSet/>
      <dgm:spPr/>
      <dgm:t>
        <a:bodyPr/>
        <a:lstStyle/>
        <a:p>
          <a:endParaRPr lang="en-US"/>
        </a:p>
      </dgm:t>
    </dgm:pt>
    <dgm:pt modelId="{EDC7CCEA-0536-4AE5-8CAB-AAA06919E7D5}" type="sibTrans" cxnId="{F0C0AE38-9D6E-4867-A5CF-8FFAA95F69F4}">
      <dgm:prSet/>
      <dgm:spPr/>
      <dgm:t>
        <a:bodyPr/>
        <a:lstStyle/>
        <a:p>
          <a:endParaRPr lang="en-US"/>
        </a:p>
      </dgm:t>
    </dgm:pt>
    <dgm:pt modelId="{C32C74FC-A7C8-415F-8C12-5679D58AFCBE}">
      <dgm:prSet/>
      <dgm:spPr/>
      <dgm:t>
        <a:bodyPr/>
        <a:lstStyle/>
        <a:p>
          <a:r>
            <a:rPr lang="en-US"/>
            <a:t>289 responses </a:t>
          </a:r>
        </a:p>
      </dgm:t>
    </dgm:pt>
    <dgm:pt modelId="{3DAE91CF-57EE-485F-B3CD-ACF1B74A15F8}" type="parTrans" cxnId="{CC938CB7-BB3E-439B-BAA7-D689310CB46F}">
      <dgm:prSet/>
      <dgm:spPr/>
      <dgm:t>
        <a:bodyPr/>
        <a:lstStyle/>
        <a:p>
          <a:endParaRPr lang="en-US"/>
        </a:p>
      </dgm:t>
    </dgm:pt>
    <dgm:pt modelId="{1BF02BA1-9E56-4DD6-B915-A232F63A6F11}" type="sibTrans" cxnId="{CC938CB7-BB3E-439B-BAA7-D689310CB46F}">
      <dgm:prSet/>
      <dgm:spPr/>
      <dgm:t>
        <a:bodyPr/>
        <a:lstStyle/>
        <a:p>
          <a:endParaRPr lang="en-US"/>
        </a:p>
      </dgm:t>
    </dgm:pt>
    <dgm:pt modelId="{0F0A6B8B-2711-42F8-B721-208992E91224}">
      <dgm:prSet/>
      <dgm:spPr/>
      <dgm:t>
        <a:bodyPr/>
        <a:lstStyle/>
        <a:p>
          <a:r>
            <a:rPr lang="en-US" b="1"/>
            <a:t>Needs Assessment </a:t>
          </a:r>
          <a:endParaRPr lang="en-US"/>
        </a:p>
      </dgm:t>
    </dgm:pt>
    <dgm:pt modelId="{32C438F2-B86D-495B-8982-640C1AC1D153}" type="parTrans" cxnId="{2D80EA58-D280-461C-9BCA-400483F2DA37}">
      <dgm:prSet/>
      <dgm:spPr/>
      <dgm:t>
        <a:bodyPr/>
        <a:lstStyle/>
        <a:p>
          <a:endParaRPr lang="en-US"/>
        </a:p>
      </dgm:t>
    </dgm:pt>
    <dgm:pt modelId="{2D1B4A78-2C97-4901-BB69-FF5B2BEC9B15}" type="sibTrans" cxnId="{2D80EA58-D280-461C-9BCA-400483F2DA37}">
      <dgm:prSet/>
      <dgm:spPr/>
      <dgm:t>
        <a:bodyPr/>
        <a:lstStyle/>
        <a:p>
          <a:endParaRPr lang="en-US"/>
        </a:p>
      </dgm:t>
    </dgm:pt>
    <dgm:pt modelId="{037E4DD0-59A2-4C46-99E3-B57C17DF840B}">
      <dgm:prSet/>
      <dgm:spPr/>
      <dgm:t>
        <a:bodyPr/>
        <a:lstStyle/>
        <a:p>
          <a:r>
            <a:rPr lang="en-US" dirty="0"/>
            <a:t>99% of respondents have heard of the term “Aphasia”</a:t>
          </a:r>
        </a:p>
      </dgm:t>
    </dgm:pt>
    <dgm:pt modelId="{27561EF7-4650-47E6-AD87-C6FA5AA3D544}" type="parTrans" cxnId="{7CDBE7F2-C1EC-47B1-B830-8D9408E9762F}">
      <dgm:prSet/>
      <dgm:spPr/>
      <dgm:t>
        <a:bodyPr/>
        <a:lstStyle/>
        <a:p>
          <a:endParaRPr lang="en-US"/>
        </a:p>
      </dgm:t>
    </dgm:pt>
    <dgm:pt modelId="{61E14DCB-C4EB-4576-866B-88874C0A812C}" type="sibTrans" cxnId="{7CDBE7F2-C1EC-47B1-B830-8D9408E9762F}">
      <dgm:prSet/>
      <dgm:spPr/>
      <dgm:t>
        <a:bodyPr/>
        <a:lstStyle/>
        <a:p>
          <a:endParaRPr lang="en-US"/>
        </a:p>
      </dgm:t>
    </dgm:pt>
    <dgm:pt modelId="{BC40687E-C050-4442-95EC-A7394C6478FC}">
      <dgm:prSet/>
      <dgm:spPr/>
      <dgm:t>
        <a:bodyPr/>
        <a:lstStyle/>
        <a:p>
          <a:r>
            <a:rPr lang="en-US"/>
            <a:t>68.8% of respondents reported interactions with individuals with aphasia was “somewhat difficult”</a:t>
          </a:r>
        </a:p>
      </dgm:t>
    </dgm:pt>
    <dgm:pt modelId="{2D3FFDBE-D495-4BD3-830D-B6BF13122FC2}" type="parTrans" cxnId="{DA19190D-C4EE-465A-84B4-1D62F4D467C2}">
      <dgm:prSet/>
      <dgm:spPr/>
      <dgm:t>
        <a:bodyPr/>
        <a:lstStyle/>
        <a:p>
          <a:endParaRPr lang="en-US"/>
        </a:p>
      </dgm:t>
    </dgm:pt>
    <dgm:pt modelId="{246C4FA5-45B0-4DA1-9093-922B172B1998}" type="sibTrans" cxnId="{DA19190D-C4EE-465A-84B4-1D62F4D467C2}">
      <dgm:prSet/>
      <dgm:spPr/>
      <dgm:t>
        <a:bodyPr/>
        <a:lstStyle/>
        <a:p>
          <a:endParaRPr lang="en-US"/>
        </a:p>
      </dgm:t>
    </dgm:pt>
    <dgm:pt modelId="{8FBA7D11-56A1-4DF8-8B2C-CB42604EB063}">
      <dgm:prSet/>
      <dgm:spPr/>
      <dgm:t>
        <a:bodyPr/>
        <a:lstStyle/>
        <a:p>
          <a:r>
            <a:rPr lang="en-US"/>
            <a:t>62.3% of respondents have never had training about aphasia or communication strategies when interacting with individuals with aphasia</a:t>
          </a:r>
        </a:p>
      </dgm:t>
    </dgm:pt>
    <dgm:pt modelId="{32C38872-09E1-44AB-898C-CEFAEBE69A23}" type="parTrans" cxnId="{D9D93328-FA36-42E7-ABE5-26911BE568BA}">
      <dgm:prSet/>
      <dgm:spPr/>
      <dgm:t>
        <a:bodyPr/>
        <a:lstStyle/>
        <a:p>
          <a:endParaRPr lang="en-US"/>
        </a:p>
      </dgm:t>
    </dgm:pt>
    <dgm:pt modelId="{5973B103-D956-4CB1-8600-BA9AFB73DB88}" type="sibTrans" cxnId="{D9D93328-FA36-42E7-ABE5-26911BE568BA}">
      <dgm:prSet/>
      <dgm:spPr/>
      <dgm:t>
        <a:bodyPr/>
        <a:lstStyle/>
        <a:p>
          <a:endParaRPr lang="en-US"/>
        </a:p>
      </dgm:t>
    </dgm:pt>
    <dgm:pt modelId="{B295A20E-A450-40AD-97A7-ADC352D39F86}">
      <dgm:prSet/>
      <dgm:spPr/>
      <dgm:t>
        <a:bodyPr/>
        <a:lstStyle/>
        <a:p>
          <a:r>
            <a:rPr lang="en-US"/>
            <a:t>73.5% of respondents think it would be beneficial to have additional training and education regarding aphasia and communication strategies</a:t>
          </a:r>
        </a:p>
      </dgm:t>
    </dgm:pt>
    <dgm:pt modelId="{E2292CF4-0524-41EA-8EDF-08FC5BFCBF26}" type="parTrans" cxnId="{B4CDC906-13FD-4E5B-A662-1DFA20F4F38F}">
      <dgm:prSet/>
      <dgm:spPr/>
      <dgm:t>
        <a:bodyPr/>
        <a:lstStyle/>
        <a:p>
          <a:endParaRPr lang="en-US"/>
        </a:p>
      </dgm:t>
    </dgm:pt>
    <dgm:pt modelId="{0578EC20-29E7-437F-AE51-96DDC4F0490F}" type="sibTrans" cxnId="{B4CDC906-13FD-4E5B-A662-1DFA20F4F38F}">
      <dgm:prSet/>
      <dgm:spPr/>
      <dgm:t>
        <a:bodyPr/>
        <a:lstStyle/>
        <a:p>
          <a:endParaRPr lang="en-US"/>
        </a:p>
      </dgm:t>
    </dgm:pt>
    <dgm:pt modelId="{A71E1A50-7622-4EB6-B72B-FC51C779FDD0}" type="pres">
      <dgm:prSet presAssocID="{C765F554-7A05-4EA6-A6A8-C8F986333D30}" presName="linear" presStyleCnt="0">
        <dgm:presLayoutVars>
          <dgm:dir/>
          <dgm:animLvl val="lvl"/>
          <dgm:resizeHandles val="exact"/>
        </dgm:presLayoutVars>
      </dgm:prSet>
      <dgm:spPr/>
    </dgm:pt>
    <dgm:pt modelId="{9667B223-313E-4B09-B1A9-F9DB0E0E3145}" type="pres">
      <dgm:prSet presAssocID="{419D33DF-EADA-4B79-BF46-D61751077ACD}" presName="parentLin" presStyleCnt="0"/>
      <dgm:spPr/>
    </dgm:pt>
    <dgm:pt modelId="{7CCBD80F-8397-4380-8705-7FBD903ACAE1}" type="pres">
      <dgm:prSet presAssocID="{419D33DF-EADA-4B79-BF46-D61751077ACD}" presName="parentLeftMargin" presStyleLbl="node1" presStyleIdx="0" presStyleCnt="2"/>
      <dgm:spPr/>
    </dgm:pt>
    <dgm:pt modelId="{3B2B406F-E595-448B-BEF9-4803D41271CD}" type="pres">
      <dgm:prSet presAssocID="{419D33DF-EADA-4B79-BF46-D61751077AC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01A3619-49DA-4E13-B12C-FBC67E4B0260}" type="pres">
      <dgm:prSet presAssocID="{419D33DF-EADA-4B79-BF46-D61751077ACD}" presName="negativeSpace" presStyleCnt="0"/>
      <dgm:spPr/>
    </dgm:pt>
    <dgm:pt modelId="{5BA19AF7-E088-4FED-AB46-EC81B7F89973}" type="pres">
      <dgm:prSet presAssocID="{419D33DF-EADA-4B79-BF46-D61751077ACD}" presName="childText" presStyleLbl="conFgAcc1" presStyleIdx="0" presStyleCnt="2">
        <dgm:presLayoutVars>
          <dgm:bulletEnabled val="1"/>
        </dgm:presLayoutVars>
      </dgm:prSet>
      <dgm:spPr/>
    </dgm:pt>
    <dgm:pt modelId="{C6185D1C-536C-498A-9D92-C08FF14A39B8}" type="pres">
      <dgm:prSet presAssocID="{07264775-0FD5-4AD0-9005-A0EB55294767}" presName="spaceBetweenRectangles" presStyleCnt="0"/>
      <dgm:spPr/>
    </dgm:pt>
    <dgm:pt modelId="{4173D8A2-4227-4C98-AFCF-3484EF042F99}" type="pres">
      <dgm:prSet presAssocID="{0F0A6B8B-2711-42F8-B721-208992E91224}" presName="parentLin" presStyleCnt="0"/>
      <dgm:spPr/>
    </dgm:pt>
    <dgm:pt modelId="{29C356C8-25E1-4EE6-B25E-71AEDE1DB814}" type="pres">
      <dgm:prSet presAssocID="{0F0A6B8B-2711-42F8-B721-208992E91224}" presName="parentLeftMargin" presStyleLbl="node1" presStyleIdx="0" presStyleCnt="2"/>
      <dgm:spPr/>
    </dgm:pt>
    <dgm:pt modelId="{E4FB53ED-6EE8-4077-8C92-C3BBD1E727CE}" type="pres">
      <dgm:prSet presAssocID="{0F0A6B8B-2711-42F8-B721-208992E912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E0D28AB-5064-4E76-8360-713E801DD6A4}" type="pres">
      <dgm:prSet presAssocID="{0F0A6B8B-2711-42F8-B721-208992E91224}" presName="negativeSpace" presStyleCnt="0"/>
      <dgm:spPr/>
    </dgm:pt>
    <dgm:pt modelId="{EAB0D9A2-CA23-47E9-A977-3C727FD187F5}" type="pres">
      <dgm:prSet presAssocID="{0F0A6B8B-2711-42F8-B721-208992E912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441902-786C-4470-974D-B882419A8881}" type="presOf" srcId="{C32C74FC-A7C8-415F-8C12-5679D58AFCBE}" destId="{5BA19AF7-E088-4FED-AB46-EC81B7F89973}" srcOrd="0" destOrd="1" presId="urn:microsoft.com/office/officeart/2005/8/layout/list1"/>
    <dgm:cxn modelId="{B4CDC906-13FD-4E5B-A662-1DFA20F4F38F}" srcId="{0F0A6B8B-2711-42F8-B721-208992E91224}" destId="{B295A20E-A450-40AD-97A7-ADC352D39F86}" srcOrd="3" destOrd="0" parTransId="{E2292CF4-0524-41EA-8EDF-08FC5BFCBF26}" sibTransId="{0578EC20-29E7-437F-AE51-96DDC4F0490F}"/>
    <dgm:cxn modelId="{DA19190D-C4EE-465A-84B4-1D62F4D467C2}" srcId="{0F0A6B8B-2711-42F8-B721-208992E91224}" destId="{BC40687E-C050-4442-95EC-A7394C6478FC}" srcOrd="1" destOrd="0" parTransId="{2D3FFDBE-D495-4BD3-830D-B6BF13122FC2}" sibTransId="{246C4FA5-45B0-4DA1-9093-922B172B1998}"/>
    <dgm:cxn modelId="{B684EE25-2BA2-49D1-BB7A-1E723A340B00}" type="presOf" srcId="{037E4DD0-59A2-4C46-99E3-B57C17DF840B}" destId="{EAB0D9A2-CA23-47E9-A977-3C727FD187F5}" srcOrd="0" destOrd="0" presId="urn:microsoft.com/office/officeart/2005/8/layout/list1"/>
    <dgm:cxn modelId="{D9D93328-FA36-42E7-ABE5-26911BE568BA}" srcId="{0F0A6B8B-2711-42F8-B721-208992E91224}" destId="{8FBA7D11-56A1-4DF8-8B2C-CB42604EB063}" srcOrd="2" destOrd="0" parTransId="{32C38872-09E1-44AB-898C-CEFAEBE69A23}" sibTransId="{5973B103-D956-4CB1-8600-BA9AFB73DB88}"/>
    <dgm:cxn modelId="{8A579128-BF58-4311-A5A7-16FE46FD155D}" type="presOf" srcId="{B0648FFF-9311-4055-B071-442C8E0850C0}" destId="{5BA19AF7-E088-4FED-AB46-EC81B7F89973}" srcOrd="0" destOrd="0" presId="urn:microsoft.com/office/officeart/2005/8/layout/list1"/>
    <dgm:cxn modelId="{D6EF682D-AA3A-4FCA-816D-461214CE35C2}" type="presOf" srcId="{8FBA7D11-56A1-4DF8-8B2C-CB42604EB063}" destId="{EAB0D9A2-CA23-47E9-A977-3C727FD187F5}" srcOrd="0" destOrd="2" presId="urn:microsoft.com/office/officeart/2005/8/layout/list1"/>
    <dgm:cxn modelId="{CED4BC37-FF3E-41BB-A53C-67DE8B9E4923}" type="presOf" srcId="{BC40687E-C050-4442-95EC-A7394C6478FC}" destId="{EAB0D9A2-CA23-47E9-A977-3C727FD187F5}" srcOrd="0" destOrd="1" presId="urn:microsoft.com/office/officeart/2005/8/layout/list1"/>
    <dgm:cxn modelId="{F0C0AE38-9D6E-4867-A5CF-8FFAA95F69F4}" srcId="{419D33DF-EADA-4B79-BF46-D61751077ACD}" destId="{B0648FFF-9311-4055-B071-442C8E0850C0}" srcOrd="0" destOrd="0" parTransId="{569C56E1-DAAD-446E-8554-239B9FB54124}" sibTransId="{EDC7CCEA-0536-4AE5-8CAB-AAA06919E7D5}"/>
    <dgm:cxn modelId="{2FB2265D-33B5-4E5B-A6C5-0EA4942A39A6}" type="presOf" srcId="{0F0A6B8B-2711-42F8-B721-208992E91224}" destId="{29C356C8-25E1-4EE6-B25E-71AEDE1DB814}" srcOrd="0" destOrd="0" presId="urn:microsoft.com/office/officeart/2005/8/layout/list1"/>
    <dgm:cxn modelId="{2D80EA58-D280-461C-9BCA-400483F2DA37}" srcId="{C765F554-7A05-4EA6-A6A8-C8F986333D30}" destId="{0F0A6B8B-2711-42F8-B721-208992E91224}" srcOrd="1" destOrd="0" parTransId="{32C438F2-B86D-495B-8982-640C1AC1D153}" sibTransId="{2D1B4A78-2C97-4901-BB69-FF5B2BEC9B15}"/>
    <dgm:cxn modelId="{FF904C7A-4DFB-40E3-8DA2-D82D52C573A5}" type="presOf" srcId="{419D33DF-EADA-4B79-BF46-D61751077ACD}" destId="{3B2B406F-E595-448B-BEF9-4803D41271CD}" srcOrd="1" destOrd="0" presId="urn:microsoft.com/office/officeart/2005/8/layout/list1"/>
    <dgm:cxn modelId="{65AB975A-C62F-4D0E-A239-4CB11B3106E8}" type="presOf" srcId="{0F0A6B8B-2711-42F8-B721-208992E91224}" destId="{E4FB53ED-6EE8-4077-8C92-C3BBD1E727CE}" srcOrd="1" destOrd="0" presId="urn:microsoft.com/office/officeart/2005/8/layout/list1"/>
    <dgm:cxn modelId="{CC938CB7-BB3E-439B-BAA7-D689310CB46F}" srcId="{419D33DF-EADA-4B79-BF46-D61751077ACD}" destId="{C32C74FC-A7C8-415F-8C12-5679D58AFCBE}" srcOrd="1" destOrd="0" parTransId="{3DAE91CF-57EE-485F-B3CD-ACF1B74A15F8}" sibTransId="{1BF02BA1-9E56-4DD6-B915-A232F63A6F11}"/>
    <dgm:cxn modelId="{DB8817B8-0B4B-4D3E-9F09-4EFACF176FDE}" type="presOf" srcId="{419D33DF-EADA-4B79-BF46-D61751077ACD}" destId="{7CCBD80F-8397-4380-8705-7FBD903ACAE1}" srcOrd="0" destOrd="0" presId="urn:microsoft.com/office/officeart/2005/8/layout/list1"/>
    <dgm:cxn modelId="{7712D9BF-B527-446E-8B38-2140A84F649A}" srcId="{C765F554-7A05-4EA6-A6A8-C8F986333D30}" destId="{419D33DF-EADA-4B79-BF46-D61751077ACD}" srcOrd="0" destOrd="0" parTransId="{58D1E76D-8411-4A7C-B7D5-AF3A8BA6779B}" sibTransId="{07264775-0FD5-4AD0-9005-A0EB55294767}"/>
    <dgm:cxn modelId="{8F2828D3-F9D9-4B7B-A30B-40F382BF8D63}" type="presOf" srcId="{C765F554-7A05-4EA6-A6A8-C8F986333D30}" destId="{A71E1A50-7622-4EB6-B72B-FC51C779FDD0}" srcOrd="0" destOrd="0" presId="urn:microsoft.com/office/officeart/2005/8/layout/list1"/>
    <dgm:cxn modelId="{2B7B94DA-97D3-46FE-8BDF-8D3DE9EE1BC6}" type="presOf" srcId="{B295A20E-A450-40AD-97A7-ADC352D39F86}" destId="{EAB0D9A2-CA23-47E9-A977-3C727FD187F5}" srcOrd="0" destOrd="3" presId="urn:microsoft.com/office/officeart/2005/8/layout/list1"/>
    <dgm:cxn modelId="{7CDBE7F2-C1EC-47B1-B830-8D9408E9762F}" srcId="{0F0A6B8B-2711-42F8-B721-208992E91224}" destId="{037E4DD0-59A2-4C46-99E3-B57C17DF840B}" srcOrd="0" destOrd="0" parTransId="{27561EF7-4650-47E6-AD87-C6FA5AA3D544}" sibTransId="{61E14DCB-C4EB-4576-866B-88874C0A812C}"/>
    <dgm:cxn modelId="{73EEF422-A23D-4E3C-92E9-DA79AE7A21E2}" type="presParOf" srcId="{A71E1A50-7622-4EB6-B72B-FC51C779FDD0}" destId="{9667B223-313E-4B09-B1A9-F9DB0E0E3145}" srcOrd="0" destOrd="0" presId="urn:microsoft.com/office/officeart/2005/8/layout/list1"/>
    <dgm:cxn modelId="{F253DE3E-690A-495C-A865-471A57B29893}" type="presParOf" srcId="{9667B223-313E-4B09-B1A9-F9DB0E0E3145}" destId="{7CCBD80F-8397-4380-8705-7FBD903ACAE1}" srcOrd="0" destOrd="0" presId="urn:microsoft.com/office/officeart/2005/8/layout/list1"/>
    <dgm:cxn modelId="{A521F167-9B16-4D6E-95D6-7AB3552EB882}" type="presParOf" srcId="{9667B223-313E-4B09-B1A9-F9DB0E0E3145}" destId="{3B2B406F-E595-448B-BEF9-4803D41271CD}" srcOrd="1" destOrd="0" presId="urn:microsoft.com/office/officeart/2005/8/layout/list1"/>
    <dgm:cxn modelId="{AEC2FEF5-13C6-46AF-B847-D792CF85BF18}" type="presParOf" srcId="{A71E1A50-7622-4EB6-B72B-FC51C779FDD0}" destId="{801A3619-49DA-4E13-B12C-FBC67E4B0260}" srcOrd="1" destOrd="0" presId="urn:microsoft.com/office/officeart/2005/8/layout/list1"/>
    <dgm:cxn modelId="{F78CDADA-001F-4B4D-BECF-45DA55D0A3B6}" type="presParOf" srcId="{A71E1A50-7622-4EB6-B72B-FC51C779FDD0}" destId="{5BA19AF7-E088-4FED-AB46-EC81B7F89973}" srcOrd="2" destOrd="0" presId="urn:microsoft.com/office/officeart/2005/8/layout/list1"/>
    <dgm:cxn modelId="{7F1F0DC4-B842-4E8C-80D9-C245F5D4A5E9}" type="presParOf" srcId="{A71E1A50-7622-4EB6-B72B-FC51C779FDD0}" destId="{C6185D1C-536C-498A-9D92-C08FF14A39B8}" srcOrd="3" destOrd="0" presId="urn:microsoft.com/office/officeart/2005/8/layout/list1"/>
    <dgm:cxn modelId="{64F5E3B6-484A-4433-AC89-36D69C56678F}" type="presParOf" srcId="{A71E1A50-7622-4EB6-B72B-FC51C779FDD0}" destId="{4173D8A2-4227-4C98-AFCF-3484EF042F99}" srcOrd="4" destOrd="0" presId="urn:microsoft.com/office/officeart/2005/8/layout/list1"/>
    <dgm:cxn modelId="{3DA6F80A-4CE7-4BA0-A2CC-87040DD556AA}" type="presParOf" srcId="{4173D8A2-4227-4C98-AFCF-3484EF042F99}" destId="{29C356C8-25E1-4EE6-B25E-71AEDE1DB814}" srcOrd="0" destOrd="0" presId="urn:microsoft.com/office/officeart/2005/8/layout/list1"/>
    <dgm:cxn modelId="{CFC876BE-E696-4207-B05B-C09BDAF0981F}" type="presParOf" srcId="{4173D8A2-4227-4C98-AFCF-3484EF042F99}" destId="{E4FB53ED-6EE8-4077-8C92-C3BBD1E727CE}" srcOrd="1" destOrd="0" presId="urn:microsoft.com/office/officeart/2005/8/layout/list1"/>
    <dgm:cxn modelId="{B87106C5-CFE1-4FCA-AA70-E5C80A7193E2}" type="presParOf" srcId="{A71E1A50-7622-4EB6-B72B-FC51C779FDD0}" destId="{9E0D28AB-5064-4E76-8360-713E801DD6A4}" srcOrd="5" destOrd="0" presId="urn:microsoft.com/office/officeart/2005/8/layout/list1"/>
    <dgm:cxn modelId="{BF935C85-9775-47B2-A75B-AB0625B32598}" type="presParOf" srcId="{A71E1A50-7622-4EB6-B72B-FC51C779FDD0}" destId="{EAB0D9A2-CA23-47E9-A977-3C727FD187F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57F715-1667-4523-8405-81096DD0FE53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B71D8E74-9438-4D6C-A1CD-F37039EAA3AA}">
      <dgm:prSet/>
      <dgm:spPr/>
      <dgm:t>
        <a:bodyPr/>
        <a:lstStyle/>
        <a:p>
          <a:r>
            <a:rPr lang="en-US"/>
            <a:t>Take your time! </a:t>
          </a:r>
        </a:p>
      </dgm:t>
    </dgm:pt>
    <dgm:pt modelId="{DFBD4BBE-0350-45AF-A64D-61772F3C00CA}" type="parTrans" cxnId="{D9800F79-22C3-475D-9EEF-2E27CDFFD5DF}">
      <dgm:prSet/>
      <dgm:spPr/>
      <dgm:t>
        <a:bodyPr/>
        <a:lstStyle/>
        <a:p>
          <a:endParaRPr lang="en-US"/>
        </a:p>
      </dgm:t>
    </dgm:pt>
    <dgm:pt modelId="{824E6788-3448-4EE8-857B-942FA535EDC2}" type="sibTrans" cxnId="{D9800F79-22C3-475D-9EEF-2E27CDFFD5DF}">
      <dgm:prSet/>
      <dgm:spPr/>
      <dgm:t>
        <a:bodyPr/>
        <a:lstStyle/>
        <a:p>
          <a:endParaRPr lang="en-US"/>
        </a:p>
      </dgm:t>
    </dgm:pt>
    <dgm:pt modelId="{BB39716A-D8A2-4A41-9917-013F15FBCA7F}">
      <dgm:prSet/>
      <dgm:spPr/>
      <dgm:t>
        <a:bodyPr/>
        <a:lstStyle/>
        <a:p>
          <a:r>
            <a:rPr lang="en-US"/>
            <a:t>Stressful situations can enhance aphasia and make communication more difficult. </a:t>
          </a:r>
        </a:p>
      </dgm:t>
    </dgm:pt>
    <dgm:pt modelId="{9A9B3B59-40BE-4DD8-B36B-2ADDF989D5A0}" type="parTrans" cxnId="{882697C8-35ED-443B-B8CE-69B9C7C5733C}">
      <dgm:prSet/>
      <dgm:spPr/>
      <dgm:t>
        <a:bodyPr/>
        <a:lstStyle/>
        <a:p>
          <a:endParaRPr lang="en-US"/>
        </a:p>
      </dgm:t>
    </dgm:pt>
    <dgm:pt modelId="{E346DEEA-FB20-45C6-B67B-486A9634B999}" type="sibTrans" cxnId="{882697C8-35ED-443B-B8CE-69B9C7C5733C}">
      <dgm:prSet/>
      <dgm:spPr/>
      <dgm:t>
        <a:bodyPr/>
        <a:lstStyle/>
        <a:p>
          <a:endParaRPr lang="en-US"/>
        </a:p>
      </dgm:t>
    </dgm:pt>
    <dgm:pt modelId="{4AA78EB6-4B62-4947-93D3-12CD6DC8F39D}">
      <dgm:prSet/>
      <dgm:spPr/>
      <dgm:t>
        <a:bodyPr/>
        <a:lstStyle/>
        <a:p>
          <a:r>
            <a:rPr lang="en-US"/>
            <a:t>Give yourself enough time to speak and don't rush!</a:t>
          </a:r>
        </a:p>
      </dgm:t>
    </dgm:pt>
    <dgm:pt modelId="{123B8E07-B1B1-442C-8A5E-CBF58B3F6E9A}" type="parTrans" cxnId="{37C41F41-B1E7-482F-9EA8-74E2866F3360}">
      <dgm:prSet/>
      <dgm:spPr/>
      <dgm:t>
        <a:bodyPr/>
        <a:lstStyle/>
        <a:p>
          <a:endParaRPr lang="en-US"/>
        </a:p>
      </dgm:t>
    </dgm:pt>
    <dgm:pt modelId="{83E49FCF-4809-44C7-A0FE-F417C0323187}" type="sibTrans" cxnId="{37C41F41-B1E7-482F-9EA8-74E2866F3360}">
      <dgm:prSet/>
      <dgm:spPr/>
      <dgm:t>
        <a:bodyPr/>
        <a:lstStyle/>
        <a:p>
          <a:endParaRPr lang="en-US"/>
        </a:p>
      </dgm:t>
    </dgm:pt>
    <dgm:pt modelId="{27AB0243-86E9-4A0A-AD44-CB5904841903}">
      <dgm:prSet/>
      <dgm:spPr/>
      <dgm:t>
        <a:bodyPr/>
        <a:lstStyle/>
        <a:p>
          <a:r>
            <a:rPr lang="en-US"/>
            <a:t>Try to eliminate background noise!</a:t>
          </a:r>
        </a:p>
      </dgm:t>
    </dgm:pt>
    <dgm:pt modelId="{6C63E43A-170D-47C3-9338-56CDC1CD5CE2}" type="parTrans" cxnId="{B8D48BE6-0BD9-4DC4-9893-4482A56A7897}">
      <dgm:prSet/>
      <dgm:spPr/>
      <dgm:t>
        <a:bodyPr/>
        <a:lstStyle/>
        <a:p>
          <a:endParaRPr lang="en-US"/>
        </a:p>
      </dgm:t>
    </dgm:pt>
    <dgm:pt modelId="{930C5B34-04A7-4B96-83DC-D9ECD2AB0FEA}" type="sibTrans" cxnId="{B8D48BE6-0BD9-4DC4-9893-4482A56A7897}">
      <dgm:prSet/>
      <dgm:spPr/>
      <dgm:t>
        <a:bodyPr/>
        <a:lstStyle/>
        <a:p>
          <a:endParaRPr lang="en-US"/>
        </a:p>
      </dgm:t>
    </dgm:pt>
    <dgm:pt modelId="{3339BFA2-1766-4B5A-8DDD-6FB9AD85A3FC}">
      <dgm:prSet/>
      <dgm:spPr/>
      <dgm:t>
        <a:bodyPr/>
        <a:lstStyle/>
        <a:p>
          <a:r>
            <a:rPr lang="en-US"/>
            <a:t>Background noise can become distracting and cause difficulties when communicating with others.</a:t>
          </a:r>
        </a:p>
      </dgm:t>
    </dgm:pt>
    <dgm:pt modelId="{B54E1A2A-2A2E-4503-B6B9-57ADECDD5E05}" type="parTrans" cxnId="{A1095728-81F8-4CBE-A1B1-D80D0BC6F8FF}">
      <dgm:prSet/>
      <dgm:spPr/>
      <dgm:t>
        <a:bodyPr/>
        <a:lstStyle/>
        <a:p>
          <a:endParaRPr lang="en-US"/>
        </a:p>
      </dgm:t>
    </dgm:pt>
    <dgm:pt modelId="{D9094748-0B4A-4DA9-9130-FF3426365B6E}" type="sibTrans" cxnId="{A1095728-81F8-4CBE-A1B1-D80D0BC6F8FF}">
      <dgm:prSet/>
      <dgm:spPr/>
      <dgm:t>
        <a:bodyPr/>
        <a:lstStyle/>
        <a:p>
          <a:endParaRPr lang="en-US"/>
        </a:p>
      </dgm:t>
    </dgm:pt>
    <dgm:pt modelId="{4551ECC0-A142-49D6-82C5-965D22109961}">
      <dgm:prSet/>
      <dgm:spPr/>
      <dgm:t>
        <a:bodyPr/>
        <a:lstStyle/>
        <a:p>
          <a:r>
            <a:rPr lang="en-US"/>
            <a:t>Make sure to have a quiet environment when communicating with others!</a:t>
          </a:r>
        </a:p>
      </dgm:t>
    </dgm:pt>
    <dgm:pt modelId="{72268AD9-FD50-432D-A397-C560CCFCDEE8}" type="parTrans" cxnId="{0116DFB0-7A06-43C8-8945-4464BA98262E}">
      <dgm:prSet/>
      <dgm:spPr/>
      <dgm:t>
        <a:bodyPr/>
        <a:lstStyle/>
        <a:p>
          <a:endParaRPr lang="en-US"/>
        </a:p>
      </dgm:t>
    </dgm:pt>
    <dgm:pt modelId="{FA7EB440-634A-424A-A0D5-E520EAE964A2}" type="sibTrans" cxnId="{0116DFB0-7A06-43C8-8945-4464BA98262E}">
      <dgm:prSet/>
      <dgm:spPr/>
      <dgm:t>
        <a:bodyPr/>
        <a:lstStyle/>
        <a:p>
          <a:endParaRPr lang="en-US"/>
        </a:p>
      </dgm:t>
    </dgm:pt>
    <dgm:pt modelId="{058C39BA-455A-466E-9FE3-68A89C7EF197}" type="pres">
      <dgm:prSet presAssocID="{D857F715-1667-4523-8405-81096DD0FE53}" presName="linear" presStyleCnt="0">
        <dgm:presLayoutVars>
          <dgm:dir/>
          <dgm:animLvl val="lvl"/>
          <dgm:resizeHandles val="exact"/>
        </dgm:presLayoutVars>
      </dgm:prSet>
      <dgm:spPr/>
    </dgm:pt>
    <dgm:pt modelId="{2531DD94-267A-4E36-91FB-C7DA4BBBF244}" type="pres">
      <dgm:prSet presAssocID="{B71D8E74-9438-4D6C-A1CD-F37039EAA3AA}" presName="parentLin" presStyleCnt="0"/>
      <dgm:spPr/>
    </dgm:pt>
    <dgm:pt modelId="{75C173C2-32C8-4A1C-BBD2-E3195C8B048E}" type="pres">
      <dgm:prSet presAssocID="{B71D8E74-9438-4D6C-A1CD-F37039EAA3AA}" presName="parentLeftMargin" presStyleLbl="node1" presStyleIdx="0" presStyleCnt="2"/>
      <dgm:spPr/>
    </dgm:pt>
    <dgm:pt modelId="{343DA720-E45B-4162-A392-8CCA3D2C3AA1}" type="pres">
      <dgm:prSet presAssocID="{B71D8E74-9438-4D6C-A1CD-F37039EAA3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42C5D0E-4305-420D-A3BF-06173461E9C2}" type="pres">
      <dgm:prSet presAssocID="{B71D8E74-9438-4D6C-A1CD-F37039EAA3AA}" presName="negativeSpace" presStyleCnt="0"/>
      <dgm:spPr/>
    </dgm:pt>
    <dgm:pt modelId="{2B6B458D-1474-489B-9480-58F6462E1B6F}" type="pres">
      <dgm:prSet presAssocID="{B71D8E74-9438-4D6C-A1CD-F37039EAA3AA}" presName="childText" presStyleLbl="conFgAcc1" presStyleIdx="0" presStyleCnt="2">
        <dgm:presLayoutVars>
          <dgm:bulletEnabled val="1"/>
        </dgm:presLayoutVars>
      </dgm:prSet>
      <dgm:spPr/>
    </dgm:pt>
    <dgm:pt modelId="{7E9416F0-4A8B-4AFC-9D83-3F0A28BB895D}" type="pres">
      <dgm:prSet presAssocID="{824E6788-3448-4EE8-857B-942FA535EDC2}" presName="spaceBetweenRectangles" presStyleCnt="0"/>
      <dgm:spPr/>
    </dgm:pt>
    <dgm:pt modelId="{31513259-C372-43C5-AC81-02E7D9A74FC9}" type="pres">
      <dgm:prSet presAssocID="{27AB0243-86E9-4A0A-AD44-CB5904841903}" presName="parentLin" presStyleCnt="0"/>
      <dgm:spPr/>
    </dgm:pt>
    <dgm:pt modelId="{135FB4A9-91FE-4044-A734-685B8141B33C}" type="pres">
      <dgm:prSet presAssocID="{27AB0243-86E9-4A0A-AD44-CB5904841903}" presName="parentLeftMargin" presStyleLbl="node1" presStyleIdx="0" presStyleCnt="2"/>
      <dgm:spPr/>
    </dgm:pt>
    <dgm:pt modelId="{FBE29791-E34E-4044-B7A6-09FCBDD0E784}" type="pres">
      <dgm:prSet presAssocID="{27AB0243-86E9-4A0A-AD44-CB590484190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4BC99D6-9B6C-4188-ABBE-9040513E3355}" type="pres">
      <dgm:prSet presAssocID="{27AB0243-86E9-4A0A-AD44-CB5904841903}" presName="negativeSpace" presStyleCnt="0"/>
      <dgm:spPr/>
    </dgm:pt>
    <dgm:pt modelId="{DA85EBFA-ED03-4450-A1C2-BDF7DF99232C}" type="pres">
      <dgm:prSet presAssocID="{27AB0243-86E9-4A0A-AD44-CB590484190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7F08403-D619-4C23-BFE8-ADD68F6AB7E6}" type="presOf" srcId="{27AB0243-86E9-4A0A-AD44-CB5904841903}" destId="{FBE29791-E34E-4044-B7A6-09FCBDD0E784}" srcOrd="1" destOrd="0" presId="urn:microsoft.com/office/officeart/2005/8/layout/list1"/>
    <dgm:cxn modelId="{F038CE04-F06C-4BCB-BEC5-6BA7AE3B8806}" type="presOf" srcId="{B71D8E74-9438-4D6C-A1CD-F37039EAA3AA}" destId="{75C173C2-32C8-4A1C-BBD2-E3195C8B048E}" srcOrd="0" destOrd="0" presId="urn:microsoft.com/office/officeart/2005/8/layout/list1"/>
    <dgm:cxn modelId="{A1095728-81F8-4CBE-A1B1-D80D0BC6F8FF}" srcId="{27AB0243-86E9-4A0A-AD44-CB5904841903}" destId="{3339BFA2-1766-4B5A-8DDD-6FB9AD85A3FC}" srcOrd="0" destOrd="0" parTransId="{B54E1A2A-2A2E-4503-B6B9-57ADECDD5E05}" sibTransId="{D9094748-0B4A-4DA9-9130-FF3426365B6E}"/>
    <dgm:cxn modelId="{DF7A143F-704B-4D80-BE6A-BB829B9DA073}" type="presOf" srcId="{3339BFA2-1766-4B5A-8DDD-6FB9AD85A3FC}" destId="{DA85EBFA-ED03-4450-A1C2-BDF7DF99232C}" srcOrd="0" destOrd="0" presId="urn:microsoft.com/office/officeart/2005/8/layout/list1"/>
    <dgm:cxn modelId="{0A48D13F-A29D-47DD-9D79-6D19D5CC14DF}" type="presOf" srcId="{B71D8E74-9438-4D6C-A1CD-F37039EAA3AA}" destId="{343DA720-E45B-4162-A392-8CCA3D2C3AA1}" srcOrd="1" destOrd="0" presId="urn:microsoft.com/office/officeart/2005/8/layout/list1"/>
    <dgm:cxn modelId="{37C41F41-B1E7-482F-9EA8-74E2866F3360}" srcId="{B71D8E74-9438-4D6C-A1CD-F37039EAA3AA}" destId="{4AA78EB6-4B62-4947-93D3-12CD6DC8F39D}" srcOrd="1" destOrd="0" parTransId="{123B8E07-B1B1-442C-8A5E-CBF58B3F6E9A}" sibTransId="{83E49FCF-4809-44C7-A0FE-F417C0323187}"/>
    <dgm:cxn modelId="{4E829673-F7D6-4946-B5AD-BD2511E09C4F}" type="presOf" srcId="{27AB0243-86E9-4A0A-AD44-CB5904841903}" destId="{135FB4A9-91FE-4044-A734-685B8141B33C}" srcOrd="0" destOrd="0" presId="urn:microsoft.com/office/officeart/2005/8/layout/list1"/>
    <dgm:cxn modelId="{D9800F79-22C3-475D-9EEF-2E27CDFFD5DF}" srcId="{D857F715-1667-4523-8405-81096DD0FE53}" destId="{B71D8E74-9438-4D6C-A1CD-F37039EAA3AA}" srcOrd="0" destOrd="0" parTransId="{DFBD4BBE-0350-45AF-A64D-61772F3C00CA}" sibTransId="{824E6788-3448-4EE8-857B-942FA535EDC2}"/>
    <dgm:cxn modelId="{6C5E2D8B-4FEA-48B8-A4E5-7292F65E3435}" type="presOf" srcId="{4551ECC0-A142-49D6-82C5-965D22109961}" destId="{DA85EBFA-ED03-4450-A1C2-BDF7DF99232C}" srcOrd="0" destOrd="1" presId="urn:microsoft.com/office/officeart/2005/8/layout/list1"/>
    <dgm:cxn modelId="{B965FEA4-9A24-43CB-9A55-77CE7A52BA39}" type="presOf" srcId="{D857F715-1667-4523-8405-81096DD0FE53}" destId="{058C39BA-455A-466E-9FE3-68A89C7EF197}" srcOrd="0" destOrd="0" presId="urn:microsoft.com/office/officeart/2005/8/layout/list1"/>
    <dgm:cxn modelId="{0116DFB0-7A06-43C8-8945-4464BA98262E}" srcId="{27AB0243-86E9-4A0A-AD44-CB5904841903}" destId="{4551ECC0-A142-49D6-82C5-965D22109961}" srcOrd="1" destOrd="0" parTransId="{72268AD9-FD50-432D-A397-C560CCFCDEE8}" sibTransId="{FA7EB440-634A-424A-A0D5-E520EAE964A2}"/>
    <dgm:cxn modelId="{4FA89CBD-6EF1-4E08-993E-C857F439A014}" type="presOf" srcId="{4AA78EB6-4B62-4947-93D3-12CD6DC8F39D}" destId="{2B6B458D-1474-489B-9480-58F6462E1B6F}" srcOrd="0" destOrd="1" presId="urn:microsoft.com/office/officeart/2005/8/layout/list1"/>
    <dgm:cxn modelId="{882697C8-35ED-443B-B8CE-69B9C7C5733C}" srcId="{B71D8E74-9438-4D6C-A1CD-F37039EAA3AA}" destId="{BB39716A-D8A2-4A41-9917-013F15FBCA7F}" srcOrd="0" destOrd="0" parTransId="{9A9B3B59-40BE-4DD8-B36B-2ADDF989D5A0}" sibTransId="{E346DEEA-FB20-45C6-B67B-486A9634B999}"/>
    <dgm:cxn modelId="{B8D48BE6-0BD9-4DC4-9893-4482A56A7897}" srcId="{D857F715-1667-4523-8405-81096DD0FE53}" destId="{27AB0243-86E9-4A0A-AD44-CB5904841903}" srcOrd="1" destOrd="0" parTransId="{6C63E43A-170D-47C3-9338-56CDC1CD5CE2}" sibTransId="{930C5B34-04A7-4B96-83DC-D9ECD2AB0FEA}"/>
    <dgm:cxn modelId="{14A4F5F0-D3B2-4C5A-8B85-ADBCE218B5B6}" type="presOf" srcId="{BB39716A-D8A2-4A41-9917-013F15FBCA7F}" destId="{2B6B458D-1474-489B-9480-58F6462E1B6F}" srcOrd="0" destOrd="0" presId="urn:microsoft.com/office/officeart/2005/8/layout/list1"/>
    <dgm:cxn modelId="{EA28F5A4-8BBB-43FE-A2A9-3B41D0F2167F}" type="presParOf" srcId="{058C39BA-455A-466E-9FE3-68A89C7EF197}" destId="{2531DD94-267A-4E36-91FB-C7DA4BBBF244}" srcOrd="0" destOrd="0" presId="urn:microsoft.com/office/officeart/2005/8/layout/list1"/>
    <dgm:cxn modelId="{384D0143-1C4A-43AC-ACD4-8CA38D644730}" type="presParOf" srcId="{2531DD94-267A-4E36-91FB-C7DA4BBBF244}" destId="{75C173C2-32C8-4A1C-BBD2-E3195C8B048E}" srcOrd="0" destOrd="0" presId="urn:microsoft.com/office/officeart/2005/8/layout/list1"/>
    <dgm:cxn modelId="{0B8ECED6-0C66-430B-AAE3-E1BEA53B222F}" type="presParOf" srcId="{2531DD94-267A-4E36-91FB-C7DA4BBBF244}" destId="{343DA720-E45B-4162-A392-8CCA3D2C3AA1}" srcOrd="1" destOrd="0" presId="urn:microsoft.com/office/officeart/2005/8/layout/list1"/>
    <dgm:cxn modelId="{9C2B5258-7251-4E0C-AEC7-F8D14B154F32}" type="presParOf" srcId="{058C39BA-455A-466E-9FE3-68A89C7EF197}" destId="{242C5D0E-4305-420D-A3BF-06173461E9C2}" srcOrd="1" destOrd="0" presId="urn:microsoft.com/office/officeart/2005/8/layout/list1"/>
    <dgm:cxn modelId="{D061DEAD-4519-4813-A90B-EFF24388B942}" type="presParOf" srcId="{058C39BA-455A-466E-9FE3-68A89C7EF197}" destId="{2B6B458D-1474-489B-9480-58F6462E1B6F}" srcOrd="2" destOrd="0" presId="urn:microsoft.com/office/officeart/2005/8/layout/list1"/>
    <dgm:cxn modelId="{469FA556-0470-43EB-B748-27A0D3AC6C18}" type="presParOf" srcId="{058C39BA-455A-466E-9FE3-68A89C7EF197}" destId="{7E9416F0-4A8B-4AFC-9D83-3F0A28BB895D}" srcOrd="3" destOrd="0" presId="urn:microsoft.com/office/officeart/2005/8/layout/list1"/>
    <dgm:cxn modelId="{AC456F95-9733-46A9-A755-F57E8BC7D186}" type="presParOf" srcId="{058C39BA-455A-466E-9FE3-68A89C7EF197}" destId="{31513259-C372-43C5-AC81-02E7D9A74FC9}" srcOrd="4" destOrd="0" presId="urn:microsoft.com/office/officeart/2005/8/layout/list1"/>
    <dgm:cxn modelId="{B482BC88-4484-40DF-AFD4-A90FF0B5261E}" type="presParOf" srcId="{31513259-C372-43C5-AC81-02E7D9A74FC9}" destId="{135FB4A9-91FE-4044-A734-685B8141B33C}" srcOrd="0" destOrd="0" presId="urn:microsoft.com/office/officeart/2005/8/layout/list1"/>
    <dgm:cxn modelId="{53A8D18D-F16D-4B7D-A0EC-97B9D4F317A1}" type="presParOf" srcId="{31513259-C372-43C5-AC81-02E7D9A74FC9}" destId="{FBE29791-E34E-4044-B7A6-09FCBDD0E784}" srcOrd="1" destOrd="0" presId="urn:microsoft.com/office/officeart/2005/8/layout/list1"/>
    <dgm:cxn modelId="{1E7E1D55-157C-43CD-B86E-9DABBD118121}" type="presParOf" srcId="{058C39BA-455A-466E-9FE3-68A89C7EF197}" destId="{A4BC99D6-9B6C-4188-ABBE-9040513E3355}" srcOrd="5" destOrd="0" presId="urn:microsoft.com/office/officeart/2005/8/layout/list1"/>
    <dgm:cxn modelId="{C150487C-8274-4845-8AF2-3EADD849E069}" type="presParOf" srcId="{058C39BA-455A-466E-9FE3-68A89C7EF197}" destId="{DA85EBFA-ED03-4450-A1C2-BDF7DF99232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79EC87-21C6-4B58-87E2-AC40F922796F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EA738930-C32B-4B37-AB86-778DB35647B9}">
      <dgm:prSet/>
      <dgm:spPr/>
      <dgm:t>
        <a:bodyPr/>
        <a:lstStyle/>
        <a:p>
          <a:r>
            <a:rPr lang="en-US"/>
            <a:t>Tell others about your aphasia!</a:t>
          </a:r>
        </a:p>
      </dgm:t>
    </dgm:pt>
    <dgm:pt modelId="{784442AB-D71E-4C04-B99C-304DAE59A664}" type="parTrans" cxnId="{3F7DA965-F435-4687-B030-B6752DEF46BD}">
      <dgm:prSet/>
      <dgm:spPr/>
      <dgm:t>
        <a:bodyPr/>
        <a:lstStyle/>
        <a:p>
          <a:endParaRPr lang="en-US"/>
        </a:p>
      </dgm:t>
    </dgm:pt>
    <dgm:pt modelId="{3648EE28-6612-425B-B802-95ADAADB6964}" type="sibTrans" cxnId="{3F7DA965-F435-4687-B030-B6752DEF46BD}">
      <dgm:prSet/>
      <dgm:spPr/>
      <dgm:t>
        <a:bodyPr/>
        <a:lstStyle/>
        <a:p>
          <a:endParaRPr lang="en-US"/>
        </a:p>
      </dgm:t>
    </dgm:pt>
    <dgm:pt modelId="{234AA28E-A071-4D68-87E4-2F72D2CF9CDB}">
      <dgm:prSet/>
      <dgm:spPr/>
      <dgm:t>
        <a:bodyPr/>
        <a:lstStyle/>
        <a:p>
          <a:r>
            <a:rPr lang="en-US"/>
            <a:t>When talking to someone new, tell them you have aphasia! </a:t>
          </a:r>
        </a:p>
      </dgm:t>
    </dgm:pt>
    <dgm:pt modelId="{48E6101C-CCEA-4B7C-978E-DFF7E99E1AC7}" type="parTrans" cxnId="{6E542DF3-7C6E-458F-9845-AE57613E761F}">
      <dgm:prSet/>
      <dgm:spPr/>
      <dgm:t>
        <a:bodyPr/>
        <a:lstStyle/>
        <a:p>
          <a:endParaRPr lang="en-US"/>
        </a:p>
      </dgm:t>
    </dgm:pt>
    <dgm:pt modelId="{D28A6B72-28BA-4BE6-A7D1-9A309807BD0D}" type="sibTrans" cxnId="{6E542DF3-7C6E-458F-9845-AE57613E761F}">
      <dgm:prSet/>
      <dgm:spPr/>
      <dgm:t>
        <a:bodyPr/>
        <a:lstStyle/>
        <a:p>
          <a:endParaRPr lang="en-US"/>
        </a:p>
      </dgm:t>
    </dgm:pt>
    <dgm:pt modelId="{6BEEDCEA-8B6A-465D-A305-82E1A047F364}">
      <dgm:prSet/>
      <dgm:spPr/>
      <dgm:t>
        <a:bodyPr/>
        <a:lstStyle/>
        <a:p>
          <a:r>
            <a:rPr lang="en-US"/>
            <a:t>This will help them understand what aphasia is and stop them from interrupting or speaking for you!</a:t>
          </a:r>
        </a:p>
      </dgm:t>
    </dgm:pt>
    <dgm:pt modelId="{F6E98763-EA9A-4F5C-A3CE-BEF65E516C5C}" type="parTrans" cxnId="{95D99C6C-4C62-4AF0-8E54-7EFCBD6412A6}">
      <dgm:prSet/>
      <dgm:spPr/>
      <dgm:t>
        <a:bodyPr/>
        <a:lstStyle/>
        <a:p>
          <a:endParaRPr lang="en-US"/>
        </a:p>
      </dgm:t>
    </dgm:pt>
    <dgm:pt modelId="{2E10360F-528C-4CFF-A826-92630A044175}" type="sibTrans" cxnId="{95D99C6C-4C62-4AF0-8E54-7EFCBD6412A6}">
      <dgm:prSet/>
      <dgm:spPr/>
      <dgm:t>
        <a:bodyPr/>
        <a:lstStyle/>
        <a:p>
          <a:endParaRPr lang="en-US"/>
        </a:p>
      </dgm:t>
    </dgm:pt>
    <dgm:pt modelId="{31F6944D-ED00-461B-BA3B-A248AE5A8F07}">
      <dgm:prSet/>
      <dgm:spPr/>
      <dgm:t>
        <a:bodyPr/>
        <a:lstStyle/>
        <a:p>
          <a:r>
            <a:rPr lang="en-US"/>
            <a:t>Use other forms of communication!</a:t>
          </a:r>
        </a:p>
      </dgm:t>
    </dgm:pt>
    <dgm:pt modelId="{E2C3B89A-E3E2-45A0-8150-6E32845C1704}" type="parTrans" cxnId="{A10D2966-EAC3-4AF0-86A5-4DD8E7B1EA22}">
      <dgm:prSet/>
      <dgm:spPr/>
      <dgm:t>
        <a:bodyPr/>
        <a:lstStyle/>
        <a:p>
          <a:endParaRPr lang="en-US"/>
        </a:p>
      </dgm:t>
    </dgm:pt>
    <dgm:pt modelId="{D95E6C23-1C05-41E0-88CB-F4FE392911C2}" type="sibTrans" cxnId="{A10D2966-EAC3-4AF0-86A5-4DD8E7B1EA22}">
      <dgm:prSet/>
      <dgm:spPr/>
      <dgm:t>
        <a:bodyPr/>
        <a:lstStyle/>
        <a:p>
          <a:endParaRPr lang="en-US"/>
        </a:p>
      </dgm:t>
    </dgm:pt>
    <dgm:pt modelId="{AFC8FE9E-16F2-4921-BD63-232FF48B7B87}">
      <dgm:prSet/>
      <dgm:spPr/>
      <dgm:t>
        <a:bodyPr/>
        <a:lstStyle/>
        <a:p>
          <a:r>
            <a:rPr lang="en-US"/>
            <a:t>If speech is becoming difficult or you're having trouble saying/explaining something, try to point, write, or use pictures to help you communicate!</a:t>
          </a:r>
        </a:p>
      </dgm:t>
    </dgm:pt>
    <dgm:pt modelId="{5E6F9BF3-3561-4E4D-B640-88465426B0ED}" type="parTrans" cxnId="{DB815D87-E817-4C40-B8ED-C9A135D099CD}">
      <dgm:prSet/>
      <dgm:spPr/>
      <dgm:t>
        <a:bodyPr/>
        <a:lstStyle/>
        <a:p>
          <a:endParaRPr lang="en-US"/>
        </a:p>
      </dgm:t>
    </dgm:pt>
    <dgm:pt modelId="{05821EC7-2569-4907-8311-201F98E084AD}" type="sibTrans" cxnId="{DB815D87-E817-4C40-B8ED-C9A135D099CD}">
      <dgm:prSet/>
      <dgm:spPr/>
      <dgm:t>
        <a:bodyPr/>
        <a:lstStyle/>
        <a:p>
          <a:endParaRPr lang="en-US"/>
        </a:p>
      </dgm:t>
    </dgm:pt>
    <dgm:pt modelId="{89CDA2D1-9EAD-41E3-B5DC-D06CC52CFD61}" type="pres">
      <dgm:prSet presAssocID="{1379EC87-21C6-4B58-87E2-AC40F922796F}" presName="linear" presStyleCnt="0">
        <dgm:presLayoutVars>
          <dgm:dir/>
          <dgm:animLvl val="lvl"/>
          <dgm:resizeHandles val="exact"/>
        </dgm:presLayoutVars>
      </dgm:prSet>
      <dgm:spPr/>
    </dgm:pt>
    <dgm:pt modelId="{B35F89C3-2D4B-4BEC-858E-8546014DDDEF}" type="pres">
      <dgm:prSet presAssocID="{EA738930-C32B-4B37-AB86-778DB35647B9}" presName="parentLin" presStyleCnt="0"/>
      <dgm:spPr/>
    </dgm:pt>
    <dgm:pt modelId="{4DBDB288-5F1C-4E9E-AB92-9EB9AEDE8279}" type="pres">
      <dgm:prSet presAssocID="{EA738930-C32B-4B37-AB86-778DB35647B9}" presName="parentLeftMargin" presStyleLbl="node1" presStyleIdx="0" presStyleCnt="2"/>
      <dgm:spPr/>
    </dgm:pt>
    <dgm:pt modelId="{01E3459D-FEA6-421F-AFAB-89E7686037A5}" type="pres">
      <dgm:prSet presAssocID="{EA738930-C32B-4B37-AB86-778DB35647B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F1EDC5-E3B7-4F99-A331-2D93751231B6}" type="pres">
      <dgm:prSet presAssocID="{EA738930-C32B-4B37-AB86-778DB35647B9}" presName="negativeSpace" presStyleCnt="0"/>
      <dgm:spPr/>
    </dgm:pt>
    <dgm:pt modelId="{F14FE2F7-C441-43E4-94AA-4640FC43F673}" type="pres">
      <dgm:prSet presAssocID="{EA738930-C32B-4B37-AB86-778DB35647B9}" presName="childText" presStyleLbl="conFgAcc1" presStyleIdx="0" presStyleCnt="2">
        <dgm:presLayoutVars>
          <dgm:bulletEnabled val="1"/>
        </dgm:presLayoutVars>
      </dgm:prSet>
      <dgm:spPr/>
    </dgm:pt>
    <dgm:pt modelId="{F47B9E4D-9DA4-434C-A58F-0DB055463F0D}" type="pres">
      <dgm:prSet presAssocID="{3648EE28-6612-425B-B802-95ADAADB6964}" presName="spaceBetweenRectangles" presStyleCnt="0"/>
      <dgm:spPr/>
    </dgm:pt>
    <dgm:pt modelId="{1123C3D1-5244-4E73-B45E-BEE33BC57579}" type="pres">
      <dgm:prSet presAssocID="{31F6944D-ED00-461B-BA3B-A248AE5A8F07}" presName="parentLin" presStyleCnt="0"/>
      <dgm:spPr/>
    </dgm:pt>
    <dgm:pt modelId="{7BFE0CE4-03C4-4490-A845-891491717B2D}" type="pres">
      <dgm:prSet presAssocID="{31F6944D-ED00-461B-BA3B-A248AE5A8F07}" presName="parentLeftMargin" presStyleLbl="node1" presStyleIdx="0" presStyleCnt="2"/>
      <dgm:spPr/>
    </dgm:pt>
    <dgm:pt modelId="{C7C77CDF-531B-4E40-9A96-48186EC46CCE}" type="pres">
      <dgm:prSet presAssocID="{31F6944D-ED00-461B-BA3B-A248AE5A8F0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5C169DD-4A07-434A-8A64-D04638DA2E6B}" type="pres">
      <dgm:prSet presAssocID="{31F6944D-ED00-461B-BA3B-A248AE5A8F07}" presName="negativeSpace" presStyleCnt="0"/>
      <dgm:spPr/>
    </dgm:pt>
    <dgm:pt modelId="{B127BF07-9A91-4843-893D-530AB2C06785}" type="pres">
      <dgm:prSet presAssocID="{31F6944D-ED00-461B-BA3B-A248AE5A8F0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76BD70A-E17B-40AD-A9E0-D77A258684BB}" type="presOf" srcId="{234AA28E-A071-4D68-87E4-2F72D2CF9CDB}" destId="{F14FE2F7-C441-43E4-94AA-4640FC43F673}" srcOrd="0" destOrd="0" presId="urn:microsoft.com/office/officeart/2005/8/layout/list1"/>
    <dgm:cxn modelId="{40A6160B-F29B-4E92-804B-4772B6E66881}" type="presOf" srcId="{EA738930-C32B-4B37-AB86-778DB35647B9}" destId="{01E3459D-FEA6-421F-AFAB-89E7686037A5}" srcOrd="1" destOrd="0" presId="urn:microsoft.com/office/officeart/2005/8/layout/list1"/>
    <dgm:cxn modelId="{23374127-A773-43A7-B8A5-6000DECBAB95}" type="presOf" srcId="{31F6944D-ED00-461B-BA3B-A248AE5A8F07}" destId="{C7C77CDF-531B-4E40-9A96-48186EC46CCE}" srcOrd="1" destOrd="0" presId="urn:microsoft.com/office/officeart/2005/8/layout/list1"/>
    <dgm:cxn modelId="{5AC0B042-7AAD-4AF2-B22F-E02EDAE70AEC}" type="presOf" srcId="{AFC8FE9E-16F2-4921-BD63-232FF48B7B87}" destId="{B127BF07-9A91-4843-893D-530AB2C06785}" srcOrd="0" destOrd="0" presId="urn:microsoft.com/office/officeart/2005/8/layout/list1"/>
    <dgm:cxn modelId="{3F7DA965-F435-4687-B030-B6752DEF46BD}" srcId="{1379EC87-21C6-4B58-87E2-AC40F922796F}" destId="{EA738930-C32B-4B37-AB86-778DB35647B9}" srcOrd="0" destOrd="0" parTransId="{784442AB-D71E-4C04-B99C-304DAE59A664}" sibTransId="{3648EE28-6612-425B-B802-95ADAADB6964}"/>
    <dgm:cxn modelId="{A10D2966-EAC3-4AF0-86A5-4DD8E7B1EA22}" srcId="{1379EC87-21C6-4B58-87E2-AC40F922796F}" destId="{31F6944D-ED00-461B-BA3B-A248AE5A8F07}" srcOrd="1" destOrd="0" parTransId="{E2C3B89A-E3E2-45A0-8150-6E32845C1704}" sibTransId="{D95E6C23-1C05-41E0-88CB-F4FE392911C2}"/>
    <dgm:cxn modelId="{95D99C6C-4C62-4AF0-8E54-7EFCBD6412A6}" srcId="{EA738930-C32B-4B37-AB86-778DB35647B9}" destId="{6BEEDCEA-8B6A-465D-A305-82E1A047F364}" srcOrd="1" destOrd="0" parTransId="{F6E98763-EA9A-4F5C-A3CE-BEF65E516C5C}" sibTransId="{2E10360F-528C-4CFF-A826-92630A044175}"/>
    <dgm:cxn modelId="{DB815D87-E817-4C40-B8ED-C9A135D099CD}" srcId="{31F6944D-ED00-461B-BA3B-A248AE5A8F07}" destId="{AFC8FE9E-16F2-4921-BD63-232FF48B7B87}" srcOrd="0" destOrd="0" parTransId="{5E6F9BF3-3561-4E4D-B640-88465426B0ED}" sibTransId="{05821EC7-2569-4907-8311-201F98E084AD}"/>
    <dgm:cxn modelId="{DC8DE9AE-085E-4881-8CAA-515C47DA60F4}" type="presOf" srcId="{EA738930-C32B-4B37-AB86-778DB35647B9}" destId="{4DBDB288-5F1C-4E9E-AB92-9EB9AEDE8279}" srcOrd="0" destOrd="0" presId="urn:microsoft.com/office/officeart/2005/8/layout/list1"/>
    <dgm:cxn modelId="{4FEC28BD-02EA-4A53-8964-761E3CB58B43}" type="presOf" srcId="{6BEEDCEA-8B6A-465D-A305-82E1A047F364}" destId="{F14FE2F7-C441-43E4-94AA-4640FC43F673}" srcOrd="0" destOrd="1" presId="urn:microsoft.com/office/officeart/2005/8/layout/list1"/>
    <dgm:cxn modelId="{172720D6-59D0-476B-9F2B-D54204ED5C88}" type="presOf" srcId="{1379EC87-21C6-4B58-87E2-AC40F922796F}" destId="{89CDA2D1-9EAD-41E3-B5DC-D06CC52CFD61}" srcOrd="0" destOrd="0" presId="urn:microsoft.com/office/officeart/2005/8/layout/list1"/>
    <dgm:cxn modelId="{6E542DF3-7C6E-458F-9845-AE57613E761F}" srcId="{EA738930-C32B-4B37-AB86-778DB35647B9}" destId="{234AA28E-A071-4D68-87E4-2F72D2CF9CDB}" srcOrd="0" destOrd="0" parTransId="{48E6101C-CCEA-4B7C-978E-DFF7E99E1AC7}" sibTransId="{D28A6B72-28BA-4BE6-A7D1-9A309807BD0D}"/>
    <dgm:cxn modelId="{6D0950F9-F1EB-4AF7-BF74-1005473B540E}" type="presOf" srcId="{31F6944D-ED00-461B-BA3B-A248AE5A8F07}" destId="{7BFE0CE4-03C4-4490-A845-891491717B2D}" srcOrd="0" destOrd="0" presId="urn:microsoft.com/office/officeart/2005/8/layout/list1"/>
    <dgm:cxn modelId="{503FC8D7-EFF6-4F3B-8055-3D3905C16C26}" type="presParOf" srcId="{89CDA2D1-9EAD-41E3-B5DC-D06CC52CFD61}" destId="{B35F89C3-2D4B-4BEC-858E-8546014DDDEF}" srcOrd="0" destOrd="0" presId="urn:microsoft.com/office/officeart/2005/8/layout/list1"/>
    <dgm:cxn modelId="{3A5C7BE3-108D-43DF-BA4B-6F5952B7D656}" type="presParOf" srcId="{B35F89C3-2D4B-4BEC-858E-8546014DDDEF}" destId="{4DBDB288-5F1C-4E9E-AB92-9EB9AEDE8279}" srcOrd="0" destOrd="0" presId="urn:microsoft.com/office/officeart/2005/8/layout/list1"/>
    <dgm:cxn modelId="{338F2041-0A8E-479D-90A7-3D82476C8386}" type="presParOf" srcId="{B35F89C3-2D4B-4BEC-858E-8546014DDDEF}" destId="{01E3459D-FEA6-421F-AFAB-89E7686037A5}" srcOrd="1" destOrd="0" presId="urn:microsoft.com/office/officeart/2005/8/layout/list1"/>
    <dgm:cxn modelId="{2173EB7A-4ED0-4D48-92EA-51EC26CD801D}" type="presParOf" srcId="{89CDA2D1-9EAD-41E3-B5DC-D06CC52CFD61}" destId="{7EF1EDC5-E3B7-4F99-A331-2D93751231B6}" srcOrd="1" destOrd="0" presId="urn:microsoft.com/office/officeart/2005/8/layout/list1"/>
    <dgm:cxn modelId="{9798758A-8F0C-4614-8002-6E961F8FD20F}" type="presParOf" srcId="{89CDA2D1-9EAD-41E3-B5DC-D06CC52CFD61}" destId="{F14FE2F7-C441-43E4-94AA-4640FC43F673}" srcOrd="2" destOrd="0" presId="urn:microsoft.com/office/officeart/2005/8/layout/list1"/>
    <dgm:cxn modelId="{C9E00107-DDD0-470E-A20A-D6E93AC2974C}" type="presParOf" srcId="{89CDA2D1-9EAD-41E3-B5DC-D06CC52CFD61}" destId="{F47B9E4D-9DA4-434C-A58F-0DB055463F0D}" srcOrd="3" destOrd="0" presId="urn:microsoft.com/office/officeart/2005/8/layout/list1"/>
    <dgm:cxn modelId="{D79C5E94-D840-489D-832F-F5850BE8E7ED}" type="presParOf" srcId="{89CDA2D1-9EAD-41E3-B5DC-D06CC52CFD61}" destId="{1123C3D1-5244-4E73-B45E-BEE33BC57579}" srcOrd="4" destOrd="0" presId="urn:microsoft.com/office/officeart/2005/8/layout/list1"/>
    <dgm:cxn modelId="{8F46E25B-7BE3-47F5-9809-2B4044B11385}" type="presParOf" srcId="{1123C3D1-5244-4E73-B45E-BEE33BC57579}" destId="{7BFE0CE4-03C4-4490-A845-891491717B2D}" srcOrd="0" destOrd="0" presId="urn:microsoft.com/office/officeart/2005/8/layout/list1"/>
    <dgm:cxn modelId="{72D00CA4-05A1-4EF5-80FA-6D37699E65E2}" type="presParOf" srcId="{1123C3D1-5244-4E73-B45E-BEE33BC57579}" destId="{C7C77CDF-531B-4E40-9A96-48186EC46CCE}" srcOrd="1" destOrd="0" presId="urn:microsoft.com/office/officeart/2005/8/layout/list1"/>
    <dgm:cxn modelId="{675411C8-430D-445C-B5B9-EB1817410C9F}" type="presParOf" srcId="{89CDA2D1-9EAD-41E3-B5DC-D06CC52CFD61}" destId="{F5C169DD-4A07-434A-8A64-D04638DA2E6B}" srcOrd="5" destOrd="0" presId="urn:microsoft.com/office/officeart/2005/8/layout/list1"/>
    <dgm:cxn modelId="{0C45817A-7214-425E-A45D-08214609AC0F}" type="presParOf" srcId="{89CDA2D1-9EAD-41E3-B5DC-D06CC52CFD61}" destId="{B127BF07-9A91-4843-893D-530AB2C0678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B7C22-E827-4132-B305-5B81BC5E1F13}">
      <dsp:nvSpPr>
        <dsp:cNvPr id="0" name=""/>
        <dsp:cNvSpPr/>
      </dsp:nvSpPr>
      <dsp:spPr>
        <a:xfrm>
          <a:off x="0" y="0"/>
          <a:ext cx="628187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1A4898-BA57-4B20-9D02-E71F9C8789A9}">
      <dsp:nvSpPr>
        <dsp:cNvPr id="0" name=""/>
        <dsp:cNvSpPr/>
      </dsp:nvSpPr>
      <dsp:spPr>
        <a:xfrm>
          <a:off x="0" y="0"/>
          <a:ext cx="6281873" cy="147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Currently in the United States, 2,000,000 individuals have aphasia.</a:t>
          </a:r>
        </a:p>
      </dsp:txBody>
      <dsp:txXfrm>
        <a:off x="0" y="0"/>
        <a:ext cx="6281873" cy="1479962"/>
      </dsp:txXfrm>
    </dsp:sp>
    <dsp:sp modelId="{21802123-923A-40EF-9B6C-2028E45EE476}">
      <dsp:nvSpPr>
        <dsp:cNvPr id="0" name=""/>
        <dsp:cNvSpPr/>
      </dsp:nvSpPr>
      <dsp:spPr>
        <a:xfrm>
          <a:off x="0" y="1479962"/>
          <a:ext cx="628187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E4A462-C29A-47B6-BD25-578073E6B96B}">
      <dsp:nvSpPr>
        <dsp:cNvPr id="0" name=""/>
        <dsp:cNvSpPr/>
      </dsp:nvSpPr>
      <dsp:spPr>
        <a:xfrm>
          <a:off x="0" y="1479962"/>
          <a:ext cx="6281873" cy="147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Aphasia is more common than cerebral palsy, multiple sclerosis and Parkinson's disease. </a:t>
          </a:r>
        </a:p>
      </dsp:txBody>
      <dsp:txXfrm>
        <a:off x="0" y="1479962"/>
        <a:ext cx="6281873" cy="14799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AF336-BF9D-4697-828C-1B5ED734A282}">
      <dsp:nvSpPr>
        <dsp:cNvPr id="0" name=""/>
        <dsp:cNvSpPr/>
      </dsp:nvSpPr>
      <dsp:spPr>
        <a:xfrm>
          <a:off x="0" y="469936"/>
          <a:ext cx="6281873" cy="244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543" tIns="520700" rIns="48754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It's easier for individuals with Aphasia to answer closed-ended questions!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Avoid asking open-ended questions!</a:t>
          </a:r>
        </a:p>
      </dsp:txBody>
      <dsp:txXfrm>
        <a:off x="0" y="469936"/>
        <a:ext cx="6281873" cy="2441250"/>
      </dsp:txXfrm>
    </dsp:sp>
    <dsp:sp modelId="{76F04813-14B7-4DC6-9C08-B5BF45F71115}">
      <dsp:nvSpPr>
        <dsp:cNvPr id="0" name=""/>
        <dsp:cNvSpPr/>
      </dsp:nvSpPr>
      <dsp:spPr>
        <a:xfrm>
          <a:off x="314093" y="100936"/>
          <a:ext cx="4397311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08" tIns="0" rIns="1662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Ask Yes/No questions!</a:t>
          </a:r>
        </a:p>
      </dsp:txBody>
      <dsp:txXfrm>
        <a:off x="350119" y="136962"/>
        <a:ext cx="4325259" cy="665948"/>
      </dsp:txXfrm>
    </dsp:sp>
    <dsp:sp modelId="{5CECE6AC-A948-4669-AAA2-3AF0DFBF5174}">
      <dsp:nvSpPr>
        <dsp:cNvPr id="0" name=""/>
        <dsp:cNvSpPr/>
      </dsp:nvSpPr>
      <dsp:spPr>
        <a:xfrm>
          <a:off x="0" y="3415186"/>
          <a:ext cx="6281873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543" tIns="520700" rIns="48754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When asking individuals with aphasia questions, try to only give them two choices to choose from! </a:t>
          </a:r>
        </a:p>
      </dsp:txBody>
      <dsp:txXfrm>
        <a:off x="0" y="3415186"/>
        <a:ext cx="6281873" cy="1732500"/>
      </dsp:txXfrm>
    </dsp:sp>
    <dsp:sp modelId="{F64AA046-15F9-43FE-8CDF-E0261858E46F}">
      <dsp:nvSpPr>
        <dsp:cNvPr id="0" name=""/>
        <dsp:cNvSpPr/>
      </dsp:nvSpPr>
      <dsp:spPr>
        <a:xfrm>
          <a:off x="314093" y="3046186"/>
          <a:ext cx="4397311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08" tIns="0" rIns="1662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Ask This or That questions!</a:t>
          </a:r>
        </a:p>
      </dsp:txBody>
      <dsp:txXfrm>
        <a:off x="350119" y="3082212"/>
        <a:ext cx="4325259" cy="6659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942B6-16B1-4EBE-9858-0A76A0367FCF}">
      <dsp:nvSpPr>
        <dsp:cNvPr id="0" name=""/>
        <dsp:cNvSpPr/>
      </dsp:nvSpPr>
      <dsp:spPr>
        <a:xfrm>
          <a:off x="0" y="367110"/>
          <a:ext cx="6281873" cy="272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543" tIns="499872" rIns="4875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Facial expressions and gestures are another form of communication.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When talking with a person with aphasia, sit across from them so you can utilize facial expressions when communicating!</a:t>
          </a:r>
        </a:p>
      </dsp:txBody>
      <dsp:txXfrm>
        <a:off x="0" y="367110"/>
        <a:ext cx="6281873" cy="2721600"/>
      </dsp:txXfrm>
    </dsp:sp>
    <dsp:sp modelId="{1F1F1180-71E2-47F7-8C36-6B6A7D84015F}">
      <dsp:nvSpPr>
        <dsp:cNvPr id="0" name=""/>
        <dsp:cNvSpPr/>
      </dsp:nvSpPr>
      <dsp:spPr>
        <a:xfrm>
          <a:off x="314093" y="12870"/>
          <a:ext cx="439731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08" tIns="0" rIns="16620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Use Facial Expressions!</a:t>
          </a:r>
        </a:p>
      </dsp:txBody>
      <dsp:txXfrm>
        <a:off x="348678" y="47455"/>
        <a:ext cx="4328141" cy="639310"/>
      </dsp:txXfrm>
    </dsp:sp>
    <dsp:sp modelId="{2385D059-FFED-473C-BF33-D3ED4BF699EF}">
      <dsp:nvSpPr>
        <dsp:cNvPr id="0" name=""/>
        <dsp:cNvSpPr/>
      </dsp:nvSpPr>
      <dsp:spPr>
        <a:xfrm>
          <a:off x="0" y="3572551"/>
          <a:ext cx="6281873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543" tIns="499872" rIns="48754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Repeat/summarize what the person with aphasia said to you, so you can confirm what they said! </a:t>
          </a:r>
        </a:p>
      </dsp:txBody>
      <dsp:txXfrm>
        <a:off x="0" y="3572551"/>
        <a:ext cx="6281873" cy="1663200"/>
      </dsp:txXfrm>
    </dsp:sp>
    <dsp:sp modelId="{60F4707A-6274-40D0-8EB9-61AF4342F532}">
      <dsp:nvSpPr>
        <dsp:cNvPr id="0" name=""/>
        <dsp:cNvSpPr/>
      </dsp:nvSpPr>
      <dsp:spPr>
        <a:xfrm>
          <a:off x="314093" y="3218311"/>
          <a:ext cx="4397311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08" tIns="0" rIns="16620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Confirm Response!</a:t>
          </a:r>
        </a:p>
      </dsp:txBody>
      <dsp:txXfrm>
        <a:off x="348678" y="3252896"/>
        <a:ext cx="4328141" cy="6393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942B6-16B1-4EBE-9858-0A76A0367FCF}">
      <dsp:nvSpPr>
        <dsp:cNvPr id="0" name=""/>
        <dsp:cNvSpPr/>
      </dsp:nvSpPr>
      <dsp:spPr>
        <a:xfrm>
          <a:off x="0" y="621990"/>
          <a:ext cx="6281873" cy="453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543" tIns="749808" rIns="487543" bIns="256032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b="0" kern="1200" dirty="0">
              <a:latin typeface="Rockwell"/>
            </a:rPr>
            <a:t>Allow plenty of time for a reply when communicating with individuals with aphasia.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b="0" kern="1200" dirty="0">
              <a:latin typeface="Rockwell"/>
            </a:rPr>
            <a:t>Try to not interrupt them or speak for them!</a:t>
          </a:r>
        </a:p>
      </dsp:txBody>
      <dsp:txXfrm>
        <a:off x="0" y="621990"/>
        <a:ext cx="6281873" cy="4536000"/>
      </dsp:txXfrm>
    </dsp:sp>
    <dsp:sp modelId="{1F1F1180-71E2-47F7-8C36-6B6A7D84015F}">
      <dsp:nvSpPr>
        <dsp:cNvPr id="0" name=""/>
        <dsp:cNvSpPr/>
      </dsp:nvSpPr>
      <dsp:spPr>
        <a:xfrm>
          <a:off x="314093" y="90630"/>
          <a:ext cx="439731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208" tIns="0" rIns="166208" bIns="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latin typeface="Rockwell"/>
            </a:rPr>
            <a:t>Be Patient!</a:t>
          </a:r>
        </a:p>
      </dsp:txBody>
      <dsp:txXfrm>
        <a:off x="365971" y="142508"/>
        <a:ext cx="4293555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8881D-7621-4E6D-8253-E3D7361FBD9C}">
      <dsp:nvSpPr>
        <dsp:cNvPr id="0" name=""/>
        <dsp:cNvSpPr/>
      </dsp:nvSpPr>
      <dsp:spPr>
        <a:xfrm>
          <a:off x="0" y="2562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228F6-E658-439B-9F17-690765467892}">
      <dsp:nvSpPr>
        <dsp:cNvPr id="0" name=""/>
        <dsp:cNvSpPr/>
      </dsp:nvSpPr>
      <dsp:spPr>
        <a:xfrm>
          <a:off x="0" y="2562"/>
          <a:ext cx="6281873" cy="1747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Fluent </a:t>
          </a:r>
        </a:p>
      </dsp:txBody>
      <dsp:txXfrm>
        <a:off x="0" y="2562"/>
        <a:ext cx="6281873" cy="1747832"/>
      </dsp:txXfrm>
    </dsp:sp>
    <dsp:sp modelId="{3BAFE1A8-70BE-478C-B651-C21B4EB7A43C}">
      <dsp:nvSpPr>
        <dsp:cNvPr id="0" name=""/>
        <dsp:cNvSpPr/>
      </dsp:nvSpPr>
      <dsp:spPr>
        <a:xfrm>
          <a:off x="0" y="1750394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FADAA-E0F2-4F63-AEE2-F1693AF1482B}">
      <dsp:nvSpPr>
        <dsp:cNvPr id="0" name=""/>
        <dsp:cNvSpPr/>
      </dsp:nvSpPr>
      <dsp:spPr>
        <a:xfrm>
          <a:off x="0" y="1750394"/>
          <a:ext cx="6281873" cy="1747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Non-fluent</a:t>
          </a:r>
        </a:p>
      </dsp:txBody>
      <dsp:txXfrm>
        <a:off x="0" y="1750394"/>
        <a:ext cx="6281873" cy="1747832"/>
      </dsp:txXfrm>
    </dsp:sp>
    <dsp:sp modelId="{D8253C4F-31F2-4B99-BA47-8FFE78D2893C}">
      <dsp:nvSpPr>
        <dsp:cNvPr id="0" name=""/>
        <dsp:cNvSpPr/>
      </dsp:nvSpPr>
      <dsp:spPr>
        <a:xfrm>
          <a:off x="0" y="3498227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35CAD-71E1-4C1E-835D-8BA50540F438}">
      <dsp:nvSpPr>
        <dsp:cNvPr id="0" name=""/>
        <dsp:cNvSpPr/>
      </dsp:nvSpPr>
      <dsp:spPr>
        <a:xfrm>
          <a:off x="0" y="3498227"/>
          <a:ext cx="6281873" cy="1747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t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Global Aphasia</a:t>
          </a:r>
        </a:p>
      </dsp:txBody>
      <dsp:txXfrm>
        <a:off x="0" y="3498227"/>
        <a:ext cx="6281873" cy="1747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B0F2D-D5E9-4280-97DB-324077B7F3E6}">
      <dsp:nvSpPr>
        <dsp:cNvPr id="0" name=""/>
        <dsp:cNvSpPr/>
      </dsp:nvSpPr>
      <dsp:spPr>
        <a:xfrm>
          <a:off x="0" y="618573"/>
          <a:ext cx="10576558" cy="335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583184" rIns="820858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Wernicke’s Aphasia – damage to the temporal lobes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Individual can speak well but what they are saying does not make sense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Impaired reading and writing skills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Difficulty understanding spoken words</a:t>
          </a: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kern="1200" dirty="0"/>
        </a:p>
      </dsp:txBody>
      <dsp:txXfrm>
        <a:off x="0" y="618573"/>
        <a:ext cx="10576558" cy="3351600"/>
      </dsp:txXfrm>
    </dsp:sp>
    <dsp:sp modelId="{E768FFEB-4722-4541-9ED2-6047AB46E6F6}">
      <dsp:nvSpPr>
        <dsp:cNvPr id="0" name=""/>
        <dsp:cNvSpPr/>
      </dsp:nvSpPr>
      <dsp:spPr>
        <a:xfrm>
          <a:off x="528827" y="205293"/>
          <a:ext cx="740359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Fluent </a:t>
          </a:r>
        </a:p>
      </dsp:txBody>
      <dsp:txXfrm>
        <a:off x="569176" y="245642"/>
        <a:ext cx="7322892" cy="745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07DC1-791D-4260-A23D-7C4216862E5A}">
      <dsp:nvSpPr>
        <dsp:cNvPr id="0" name=""/>
        <dsp:cNvSpPr/>
      </dsp:nvSpPr>
      <dsp:spPr>
        <a:xfrm>
          <a:off x="0" y="421608"/>
          <a:ext cx="10576558" cy="370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520700" rIns="82085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Broca’s Aphasia or Expressive Aphasia – damage to the frontal lobe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Difficulty finding or saying words but able to know what they want to say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Can understand what is being said to them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Limited or short phrases/words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Difficulty writing but can still read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/>
        </a:p>
      </dsp:txBody>
      <dsp:txXfrm>
        <a:off x="0" y="421608"/>
        <a:ext cx="10576558" cy="3701250"/>
      </dsp:txXfrm>
    </dsp:sp>
    <dsp:sp modelId="{8A8AE502-71B7-44E8-BCB3-828DA158A9B7}">
      <dsp:nvSpPr>
        <dsp:cNvPr id="0" name=""/>
        <dsp:cNvSpPr/>
      </dsp:nvSpPr>
      <dsp:spPr>
        <a:xfrm>
          <a:off x="528827" y="52608"/>
          <a:ext cx="740359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Non-fluent</a:t>
          </a:r>
        </a:p>
      </dsp:txBody>
      <dsp:txXfrm>
        <a:off x="564853" y="88634"/>
        <a:ext cx="7331538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07DC1-791D-4260-A23D-7C4216862E5A}">
      <dsp:nvSpPr>
        <dsp:cNvPr id="0" name=""/>
        <dsp:cNvSpPr/>
      </dsp:nvSpPr>
      <dsp:spPr>
        <a:xfrm>
          <a:off x="0" y="509989"/>
          <a:ext cx="10576558" cy="3613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645668" rIns="820858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Extensive damage to language areas of the brain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/>
            <a:t>Difficulty with speaking and comprehending language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Repeats words and phrases 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100" kern="1200" dirty="0"/>
        </a:p>
      </dsp:txBody>
      <dsp:txXfrm>
        <a:off x="0" y="509989"/>
        <a:ext cx="10576558" cy="3613050"/>
      </dsp:txXfrm>
    </dsp:sp>
    <dsp:sp modelId="{8A8AE502-71B7-44E8-BCB3-828DA158A9B7}">
      <dsp:nvSpPr>
        <dsp:cNvPr id="0" name=""/>
        <dsp:cNvSpPr/>
      </dsp:nvSpPr>
      <dsp:spPr>
        <a:xfrm>
          <a:off x="528827" y="52429"/>
          <a:ext cx="740359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Global Aphasia</a:t>
          </a:r>
        </a:p>
      </dsp:txBody>
      <dsp:txXfrm>
        <a:off x="573499" y="97101"/>
        <a:ext cx="7314246" cy="825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8ED2D-0517-46D0-938A-60205BB63229}">
      <dsp:nvSpPr>
        <dsp:cNvPr id="0" name=""/>
        <dsp:cNvSpPr/>
      </dsp:nvSpPr>
      <dsp:spPr>
        <a:xfrm>
          <a:off x="0" y="610161"/>
          <a:ext cx="6281873" cy="813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2020 National Aphasia Survey</a:t>
          </a:r>
        </a:p>
      </dsp:txBody>
      <dsp:txXfrm>
        <a:off x="39730" y="649891"/>
        <a:ext cx="6202413" cy="734421"/>
      </dsp:txXfrm>
    </dsp:sp>
    <dsp:sp modelId="{B519D076-2E2F-435C-B696-CD6139C44CF1}">
      <dsp:nvSpPr>
        <dsp:cNvPr id="0" name=""/>
        <dsp:cNvSpPr/>
      </dsp:nvSpPr>
      <dsp:spPr>
        <a:xfrm>
          <a:off x="0" y="1424042"/>
          <a:ext cx="6281873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1,001 total participants </a:t>
          </a:r>
        </a:p>
      </dsp:txBody>
      <dsp:txXfrm>
        <a:off x="0" y="1424042"/>
        <a:ext cx="6281873" cy="347760"/>
      </dsp:txXfrm>
    </dsp:sp>
    <dsp:sp modelId="{813E9AAF-0A71-4470-9C9C-A86C5DB0305D}">
      <dsp:nvSpPr>
        <dsp:cNvPr id="0" name=""/>
        <dsp:cNvSpPr/>
      </dsp:nvSpPr>
      <dsp:spPr>
        <a:xfrm>
          <a:off x="0" y="1771802"/>
          <a:ext cx="6281873" cy="813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Awareness of Aphasia</a:t>
          </a:r>
        </a:p>
      </dsp:txBody>
      <dsp:txXfrm>
        <a:off x="39730" y="1811532"/>
        <a:ext cx="6202413" cy="734421"/>
      </dsp:txXfrm>
    </dsp:sp>
    <dsp:sp modelId="{E726587F-A361-4AF0-A0D5-51FFE17FDF1C}">
      <dsp:nvSpPr>
        <dsp:cNvPr id="0" name=""/>
        <dsp:cNvSpPr/>
      </dsp:nvSpPr>
      <dsp:spPr>
        <a:xfrm>
          <a:off x="0" y="2585684"/>
          <a:ext cx="6281873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44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86.2% have never heard of the term “aphasia”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7% identified “aphasia” as a language disorder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41.5% agreed or were neutral responding to the questions “If a person has difficulty with speech, it means they also have intellectual deficiencies.”</a:t>
          </a:r>
          <a:endParaRPr lang="en-US" sz="1600" kern="1200"/>
        </a:p>
      </dsp:txBody>
      <dsp:txXfrm>
        <a:off x="0" y="2585684"/>
        <a:ext cx="6281873" cy="1238895"/>
      </dsp:txXfrm>
    </dsp:sp>
    <dsp:sp modelId="{87C96A16-5DA1-401D-9EC9-9556EBF423FC}">
      <dsp:nvSpPr>
        <dsp:cNvPr id="0" name=""/>
        <dsp:cNvSpPr/>
      </dsp:nvSpPr>
      <dsp:spPr>
        <a:xfrm>
          <a:off x="0" y="3824579"/>
          <a:ext cx="6281873" cy="813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Demonstrates lack of knowledge individuals in United States have about aphasia!</a:t>
          </a:r>
          <a:endParaRPr lang="en-US" sz="2100" kern="1200"/>
        </a:p>
      </dsp:txBody>
      <dsp:txXfrm>
        <a:off x="39730" y="3864309"/>
        <a:ext cx="6202413" cy="7344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19AF7-E088-4FED-AB46-EC81B7F89973}">
      <dsp:nvSpPr>
        <dsp:cNvPr id="0" name=""/>
        <dsp:cNvSpPr/>
      </dsp:nvSpPr>
      <dsp:spPr>
        <a:xfrm>
          <a:off x="0" y="414774"/>
          <a:ext cx="10576558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416560" rIns="8208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Lucas County EMS Training Center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289 responses </a:t>
          </a:r>
        </a:p>
      </dsp:txBody>
      <dsp:txXfrm>
        <a:off x="0" y="414774"/>
        <a:ext cx="10576558" cy="1165500"/>
      </dsp:txXfrm>
    </dsp:sp>
    <dsp:sp modelId="{3B2B406F-E595-448B-BEF9-4803D41271CD}">
      <dsp:nvSpPr>
        <dsp:cNvPr id="0" name=""/>
        <dsp:cNvSpPr/>
      </dsp:nvSpPr>
      <dsp:spPr>
        <a:xfrm>
          <a:off x="528827" y="119574"/>
          <a:ext cx="740359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First Responders Aphasia Awareness </a:t>
          </a:r>
          <a:endParaRPr lang="en-US" sz="2000" kern="1200"/>
        </a:p>
      </dsp:txBody>
      <dsp:txXfrm>
        <a:off x="557648" y="148395"/>
        <a:ext cx="7345948" cy="532758"/>
      </dsp:txXfrm>
    </dsp:sp>
    <dsp:sp modelId="{EAB0D9A2-CA23-47E9-A977-3C727FD187F5}">
      <dsp:nvSpPr>
        <dsp:cNvPr id="0" name=""/>
        <dsp:cNvSpPr/>
      </dsp:nvSpPr>
      <dsp:spPr>
        <a:xfrm>
          <a:off x="0" y="1983474"/>
          <a:ext cx="10576558" cy="258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416560" rIns="82085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99% of respondents have heard of the term “Aphasia”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68.8% of respondents reported interactions with individuals with aphasia was “somewhat difficult”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62.3% of respondents have never had training about aphasia or communication strategies when interacting with individuals with aphasia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73.5% of respondents think it would be beneficial to have additional training and education regarding aphasia and communication strategies</a:t>
          </a:r>
        </a:p>
      </dsp:txBody>
      <dsp:txXfrm>
        <a:off x="0" y="1983474"/>
        <a:ext cx="10576558" cy="2583000"/>
      </dsp:txXfrm>
    </dsp:sp>
    <dsp:sp modelId="{E4FB53ED-6EE8-4077-8C92-C3BBD1E727CE}">
      <dsp:nvSpPr>
        <dsp:cNvPr id="0" name=""/>
        <dsp:cNvSpPr/>
      </dsp:nvSpPr>
      <dsp:spPr>
        <a:xfrm>
          <a:off x="528827" y="1688274"/>
          <a:ext cx="740359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Needs Assessment </a:t>
          </a:r>
          <a:endParaRPr lang="en-US" sz="2000" kern="1200"/>
        </a:p>
      </dsp:txBody>
      <dsp:txXfrm>
        <a:off x="557648" y="1717095"/>
        <a:ext cx="7345948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B458D-1474-489B-9480-58F6462E1B6F}">
      <dsp:nvSpPr>
        <dsp:cNvPr id="0" name=""/>
        <dsp:cNvSpPr/>
      </dsp:nvSpPr>
      <dsp:spPr>
        <a:xfrm>
          <a:off x="0" y="393821"/>
          <a:ext cx="10576558" cy="14883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437388" rIns="82085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Stressful situations can enhance aphasia and make communication more difficult. 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Give yourself enough time to speak and don't rush!</a:t>
          </a:r>
        </a:p>
      </dsp:txBody>
      <dsp:txXfrm>
        <a:off x="0" y="393821"/>
        <a:ext cx="10576558" cy="1488374"/>
      </dsp:txXfrm>
    </dsp:sp>
    <dsp:sp modelId="{343DA720-E45B-4162-A392-8CCA3D2C3AA1}">
      <dsp:nvSpPr>
        <dsp:cNvPr id="0" name=""/>
        <dsp:cNvSpPr/>
      </dsp:nvSpPr>
      <dsp:spPr>
        <a:xfrm>
          <a:off x="528827" y="83861"/>
          <a:ext cx="740359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Take your time! </a:t>
          </a:r>
        </a:p>
      </dsp:txBody>
      <dsp:txXfrm>
        <a:off x="559089" y="114123"/>
        <a:ext cx="7343066" cy="559396"/>
      </dsp:txXfrm>
    </dsp:sp>
    <dsp:sp modelId="{DA85EBFA-ED03-4450-A1C2-BDF7DF99232C}">
      <dsp:nvSpPr>
        <dsp:cNvPr id="0" name=""/>
        <dsp:cNvSpPr/>
      </dsp:nvSpPr>
      <dsp:spPr>
        <a:xfrm>
          <a:off x="0" y="2305556"/>
          <a:ext cx="10576558" cy="17860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437388" rIns="82085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Background noise can become distracting and cause difficulties when communicating with others.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Make sure to have a quiet environment when communicating with others!</a:t>
          </a:r>
        </a:p>
      </dsp:txBody>
      <dsp:txXfrm>
        <a:off x="0" y="2305556"/>
        <a:ext cx="10576558" cy="1786050"/>
      </dsp:txXfrm>
    </dsp:sp>
    <dsp:sp modelId="{FBE29791-E34E-4044-B7A6-09FCBDD0E784}">
      <dsp:nvSpPr>
        <dsp:cNvPr id="0" name=""/>
        <dsp:cNvSpPr/>
      </dsp:nvSpPr>
      <dsp:spPr>
        <a:xfrm>
          <a:off x="528827" y="1995596"/>
          <a:ext cx="7403590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Try to eliminate background noise!</a:t>
          </a:r>
        </a:p>
      </dsp:txBody>
      <dsp:txXfrm>
        <a:off x="559089" y="2025858"/>
        <a:ext cx="7343066" cy="5593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FE2F7-C441-43E4-94AA-4640FC43F673}">
      <dsp:nvSpPr>
        <dsp:cNvPr id="0" name=""/>
        <dsp:cNvSpPr/>
      </dsp:nvSpPr>
      <dsp:spPr>
        <a:xfrm>
          <a:off x="0" y="413621"/>
          <a:ext cx="10576558" cy="1630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479044" rIns="82085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When talking to someone new, tell them you have aphasia! 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This will help them understand what aphasia is and stop them from interrupting or speaking for you!</a:t>
          </a:r>
        </a:p>
      </dsp:txBody>
      <dsp:txXfrm>
        <a:off x="0" y="413621"/>
        <a:ext cx="10576558" cy="1630125"/>
      </dsp:txXfrm>
    </dsp:sp>
    <dsp:sp modelId="{01E3459D-FEA6-421F-AFAB-89E7686037A5}">
      <dsp:nvSpPr>
        <dsp:cNvPr id="0" name=""/>
        <dsp:cNvSpPr/>
      </dsp:nvSpPr>
      <dsp:spPr>
        <a:xfrm>
          <a:off x="528827" y="74141"/>
          <a:ext cx="740359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Tell others about your aphasia!</a:t>
          </a:r>
        </a:p>
      </dsp:txBody>
      <dsp:txXfrm>
        <a:off x="561971" y="107285"/>
        <a:ext cx="7337302" cy="612672"/>
      </dsp:txXfrm>
    </dsp:sp>
    <dsp:sp modelId="{B127BF07-9A91-4843-893D-530AB2C06785}">
      <dsp:nvSpPr>
        <dsp:cNvPr id="0" name=""/>
        <dsp:cNvSpPr/>
      </dsp:nvSpPr>
      <dsp:spPr>
        <a:xfrm>
          <a:off x="0" y="2507426"/>
          <a:ext cx="10576558" cy="1593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0858" tIns="479044" rIns="820858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If speech is becoming difficult or you're having trouble saying/explaining something, try to point, write, or use pictures to help you communicate!</a:t>
          </a:r>
        </a:p>
      </dsp:txBody>
      <dsp:txXfrm>
        <a:off x="0" y="2507426"/>
        <a:ext cx="10576558" cy="1593900"/>
      </dsp:txXfrm>
    </dsp:sp>
    <dsp:sp modelId="{C7C77CDF-531B-4E40-9A96-48186EC46CCE}">
      <dsp:nvSpPr>
        <dsp:cNvPr id="0" name=""/>
        <dsp:cNvSpPr/>
      </dsp:nvSpPr>
      <dsp:spPr>
        <a:xfrm>
          <a:off x="528827" y="2167946"/>
          <a:ext cx="740359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838" tIns="0" rIns="27983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Use other forms of communication!</a:t>
          </a:r>
        </a:p>
      </dsp:txBody>
      <dsp:txXfrm>
        <a:off x="561971" y="2201090"/>
        <a:ext cx="733730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4ED2E-F358-46E4-871A-329CC724FF3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214BA-8C25-4491-9573-0830BD841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2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https://www.pinterest.es/pin/21321798210069270/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214BA-8C25-4491-9573-0830BD841D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63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http://clipart-library.com/population-cliparts.html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214BA-8C25-4491-9573-0830BD841D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6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http://clipart-library.com/population-cliparts.html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214BA-8C25-4491-9573-0830BD841D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3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6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6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4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4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2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7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7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0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9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0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5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6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hasia.org/aphasia-resources/aphasia-statistics/" TargetMode="External"/><Relationship Id="rId2" Type="http://schemas.openxmlformats.org/officeDocument/2006/relationships/hyperlink" Target="https://aphasia.org/wp-content/uploads/2020/05/Aphasia-2020-Survey-Result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dcd.nih.gov/health/aphas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38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40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69" name="Group 61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en-US" i="1" dirty="0">
                <a:cs typeface="Calibri Light"/>
              </a:rPr>
              <a:t>Stroke Life Center</a:t>
            </a:r>
            <a:r>
              <a:rPr lang="en-US" dirty="0">
                <a:cs typeface="Calibri Light"/>
              </a:rPr>
              <a:t>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Aphasia Awareness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cs typeface="Calibri"/>
              </a:rPr>
              <a:t>By: Kassidy Roe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D50DA1D-3E77-4E41-A168-A130D23D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 Light"/>
              </a:rPr>
              <a:t>Aphasia Awareness 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077882-F62C-2B84-AD25-1E9E7C0D7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701998"/>
              </p:ext>
            </p:extLst>
          </p:nvPr>
        </p:nvGraphicFramePr>
        <p:xfrm>
          <a:off x="807722" y="1990975"/>
          <a:ext cx="10576558" cy="468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62907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ECA8C0-63FB-49BE-B5AA-C72C58C3E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Communication Strategies: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Individuals with Aphasia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9126D2D7-5B3C-DB6F-16B4-76AEDAC01A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134085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155365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ECA8C0-63FB-49BE-B5AA-C72C58C3E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Communication Strategies:</a:t>
            </a:r>
            <a:br>
              <a:rPr lang="en-US" dirty="0">
                <a:solidFill>
                  <a:schemeClr val="tx1"/>
                </a:solidFill>
                <a:cs typeface="Calibri Light"/>
              </a:rPr>
            </a:br>
            <a:r>
              <a:rPr lang="en-US" dirty="0">
                <a:solidFill>
                  <a:schemeClr val="tx1"/>
                </a:solidFill>
                <a:cs typeface="Calibri Light"/>
              </a:rPr>
              <a:t>Individuals with Aphasia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29BEA370-2D4F-7DD2-2032-B6344E41D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869239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552981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B336-B91F-4AD0-9615-E8A223F2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cs typeface="Calibri Light"/>
              </a:rPr>
              <a:t>Communication Strategies:</a:t>
            </a:r>
            <a:br>
              <a:rPr lang="en-US" b="1" dirty="0">
                <a:cs typeface="Calibri Light"/>
              </a:rPr>
            </a:br>
            <a:r>
              <a:rPr lang="en-US" b="1" dirty="0">
                <a:cs typeface="Calibri Light"/>
              </a:rPr>
              <a:t> Family and Friends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90A64F-A9DE-6BD2-3924-FF69B48082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451432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B336-B91F-4AD0-9615-E8A223F2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cs typeface="Calibri Light"/>
              </a:rPr>
              <a:t>Communication Strategies: </a:t>
            </a:r>
            <a:br>
              <a:rPr lang="en-US" b="1" dirty="0">
                <a:cs typeface="Calibri Light"/>
              </a:rPr>
            </a:br>
            <a:r>
              <a:rPr lang="en-US" b="1" dirty="0">
                <a:cs typeface="Calibri Light"/>
              </a:rPr>
              <a:t>Family and Friends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1111DE-B6EB-C45D-13F3-47056BD3A6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58371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B336-B91F-4AD0-9615-E8A223F2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cs typeface="Calibri Light"/>
              </a:rPr>
              <a:t>Communication Strategies: </a:t>
            </a:r>
            <a:br>
              <a:rPr lang="en-US" b="1" dirty="0">
                <a:cs typeface="Calibri Light"/>
              </a:rPr>
            </a:br>
            <a:r>
              <a:rPr lang="en-US" b="1" dirty="0">
                <a:cs typeface="Calibri Light"/>
              </a:rPr>
              <a:t>Family and Friends</a:t>
            </a:r>
            <a:endParaRPr lang="en-US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1111DE-B6EB-C45D-13F3-47056BD3A6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275402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C28D20-AE79-3FE5-B8EE-B2C955D22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3" y="1286121"/>
            <a:ext cx="8679915" cy="3171375"/>
          </a:xfrm>
        </p:spPr>
        <p:txBody>
          <a:bodyPr anchor="ctr"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Rockwell"/>
                <a:cs typeface="Calibri Light"/>
              </a:rPr>
              <a:t>Communication Handout!</a:t>
            </a:r>
            <a:endParaRPr lang="en-US" sz="6000" b="1" dirty="0">
              <a:solidFill>
                <a:srgbClr val="FF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7258146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6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FEF41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Picture 36" descr="3D black question marks with one yellow question mark">
            <a:extLst>
              <a:ext uri="{FF2B5EF4-FFF2-40B4-BE49-F238E27FC236}">
                <a16:creationId xmlns:a16="http://schemas.microsoft.com/office/drawing/2014/main" id="{0B490965-9766-E865-81B0-883B7F588D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247" r="17893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3EA65-9CF7-40F1-B90C-C9C85CB50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664" y="1580831"/>
            <a:ext cx="4099607" cy="3678237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FEF417"/>
              </a:buClr>
              <a:buNone/>
            </a:pPr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2164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B3932-F3F8-4D27-8A9B-C96E69E8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680" y="619559"/>
            <a:ext cx="6230857" cy="1230570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cs typeface="Calibri Light"/>
              </a:rPr>
              <a:t>References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32F190-8670-4949-BB86-13E63AEB46CA}"/>
              </a:ext>
            </a:extLst>
          </p:cNvPr>
          <p:cNvSpPr txBox="1"/>
          <p:nvPr/>
        </p:nvSpPr>
        <p:spPr>
          <a:xfrm>
            <a:off x="2420150" y="1721007"/>
            <a:ext cx="8546702" cy="40964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Aphasia Association. (2020).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aphasia awareness survey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https://aphasia.org/wp-content/uploads/2020/05/Aphasia-2020-Survey-Results.pdf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Aphasia Association. (2022).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Aphasia statistics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https://www.aphasia.org/aphasia-resources/aphasia-statistics/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 Institute on Deafness and Other Communication Disorders. (2017, March 6).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Aphasia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U.S. Department of Health and Human Services. </a:t>
            </a:r>
            <a:r>
              <a:rPr lang="en-US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https://www.nidcd.nih.gov/health/aphasia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50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91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9" name="Group 193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31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5B3932-F3F8-4D27-8A9B-C96E69E8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  <a:cs typeface="Calibri Light"/>
              </a:rPr>
              <a:t>What is Aphasia?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52" name="Rectangle 215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ECA93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peech &amp; language impair, basic categories drawn in the issues of  communication involve hearing, languag… | Speech and language, Language  disorders, Speech disorder">
            <a:extLst>
              <a:ext uri="{FF2B5EF4-FFF2-40B4-BE49-F238E27FC236}">
                <a16:creationId xmlns:a16="http://schemas.microsoft.com/office/drawing/2014/main" id="{BC9B55CA-3ADD-429B-9F20-FB61F816E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5553" y="2416047"/>
            <a:ext cx="4462272" cy="334670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D64BA-E23D-4CD1-BE86-6197CE968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703" y="2228850"/>
            <a:ext cx="5028928" cy="3699669"/>
          </a:xfrm>
        </p:spPr>
        <p:txBody>
          <a:bodyPr>
            <a:normAutofit/>
          </a:bodyPr>
          <a:lstStyle/>
          <a:p>
            <a:pPr marL="0" indent="0">
              <a:buClr>
                <a:srgbClr val="ECA93E"/>
              </a:buClr>
              <a:buNone/>
            </a:pPr>
            <a:r>
              <a:rPr lang="en-US" b="1" dirty="0"/>
              <a:t>"Aphasia is an impairment of language, affecting the production or comprehension of speech and the ability to read and write" (National Aphasia Association, 2022). </a:t>
            </a:r>
          </a:p>
          <a:p>
            <a:pPr marL="0" indent="0">
              <a:buClr>
                <a:srgbClr val="ECA93E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47228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8" name="Rectangle 72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9" name="Group 74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080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7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D50DA1D-3E77-4E41-A168-A130D23D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795527"/>
            <a:ext cx="10488547" cy="119091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cs typeface="Calibri Light"/>
              </a:rPr>
              <a:t>Causes of Aphasia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101" name="Rectangle 97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rgbClr val="1297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Free Population Cliparts, Download Free Population Cliparts png images,  Free ClipArts on Clipart Library">
            <a:extLst>
              <a:ext uri="{FF2B5EF4-FFF2-40B4-BE49-F238E27FC236}">
                <a16:creationId xmlns:a16="http://schemas.microsoft.com/office/drawing/2014/main" id="{44ACBC62-42CD-45B0-9678-FCA20A3C2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1310" y="2416047"/>
            <a:ext cx="3690757" cy="3346704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BD96-C823-4978-98DF-57E8921C4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8653" y="1170646"/>
            <a:ext cx="5028928" cy="494871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  <a:buClr>
                <a:srgbClr val="1297FF"/>
              </a:buClr>
            </a:pPr>
            <a:endParaRPr lang="en-US" dirty="0"/>
          </a:p>
          <a:p>
            <a:pPr marL="0" lvl="0" indent="0">
              <a:lnSpc>
                <a:spcPct val="110000"/>
              </a:lnSpc>
              <a:buClr>
                <a:srgbClr val="1297FF"/>
              </a:buClr>
              <a:buNone/>
            </a:pPr>
            <a:endParaRPr lang="en-US" dirty="0"/>
          </a:p>
          <a:p>
            <a:pPr lvl="0">
              <a:lnSpc>
                <a:spcPct val="110000"/>
              </a:lnSpc>
              <a:buClr>
                <a:srgbClr val="1297FF"/>
              </a:buClr>
            </a:pPr>
            <a:endParaRPr lang="en-US" dirty="0"/>
          </a:p>
          <a:p>
            <a:pPr lvl="0">
              <a:lnSpc>
                <a:spcPct val="110000"/>
              </a:lnSpc>
              <a:buClr>
                <a:srgbClr val="1297FF"/>
              </a:buClr>
            </a:pPr>
            <a:endParaRPr lang="en-US" dirty="0"/>
          </a:p>
          <a:p>
            <a:pPr>
              <a:lnSpc>
                <a:spcPct val="110000"/>
              </a:lnSpc>
              <a:buClr>
                <a:srgbClr val="1297FF"/>
              </a:buClr>
            </a:pPr>
            <a:r>
              <a:rPr lang="en-US" sz="2600" b="1" dirty="0"/>
              <a:t>Injury to the left side of the brain which is responsible for language</a:t>
            </a:r>
          </a:p>
          <a:p>
            <a:pPr>
              <a:lnSpc>
                <a:spcPct val="110000"/>
              </a:lnSpc>
              <a:buClr>
                <a:srgbClr val="1297FF"/>
              </a:buClr>
            </a:pPr>
            <a:r>
              <a:rPr lang="en-US" sz="2600" dirty="0"/>
              <a:t>Stroke is the leading cause of aphasia in the United States</a:t>
            </a:r>
          </a:p>
          <a:p>
            <a:pPr>
              <a:lnSpc>
                <a:spcPct val="110000"/>
              </a:lnSpc>
              <a:buClr>
                <a:srgbClr val="1297FF"/>
              </a:buClr>
            </a:pPr>
            <a:r>
              <a:rPr lang="en-US" sz="2600" dirty="0"/>
              <a:t>25%-40% of Stroke Survivors will be diagnosed with Aphasia </a:t>
            </a:r>
          </a:p>
          <a:p>
            <a:pPr lvl="0">
              <a:lnSpc>
                <a:spcPct val="110000"/>
              </a:lnSpc>
              <a:buClr>
                <a:srgbClr val="1297FF"/>
              </a:buClr>
            </a:pPr>
            <a:r>
              <a:rPr lang="en-US" sz="2600" dirty="0"/>
              <a:t>Other causes:</a:t>
            </a:r>
          </a:p>
          <a:p>
            <a:pPr lvl="1">
              <a:lnSpc>
                <a:spcPct val="110000"/>
              </a:lnSpc>
              <a:buClr>
                <a:srgbClr val="1297FF"/>
              </a:buClr>
            </a:pPr>
            <a:r>
              <a:rPr lang="en-US" sz="2600" dirty="0"/>
              <a:t>Traumatic Brain Injury</a:t>
            </a:r>
          </a:p>
          <a:p>
            <a:pPr lvl="1">
              <a:lnSpc>
                <a:spcPct val="110000"/>
              </a:lnSpc>
              <a:buClr>
                <a:srgbClr val="1297FF"/>
              </a:buClr>
            </a:pPr>
            <a:r>
              <a:rPr lang="en-US" sz="2600" dirty="0"/>
              <a:t>Brain Tumor</a:t>
            </a:r>
          </a:p>
          <a:p>
            <a:pPr lvl="1">
              <a:lnSpc>
                <a:spcPct val="110000"/>
              </a:lnSpc>
              <a:buClr>
                <a:srgbClr val="1297FF"/>
              </a:buClr>
            </a:pPr>
            <a:r>
              <a:rPr lang="en-US" sz="2600" dirty="0"/>
              <a:t>Brain Surgery</a:t>
            </a:r>
          </a:p>
          <a:p>
            <a:pPr>
              <a:lnSpc>
                <a:spcPct val="110000"/>
              </a:lnSpc>
              <a:buClr>
                <a:srgbClr val="1297FF"/>
              </a:buClr>
            </a:pPr>
            <a:endParaRPr lang="en-US" sz="1400" dirty="0"/>
          </a:p>
          <a:p>
            <a:pPr lvl="0">
              <a:lnSpc>
                <a:spcPct val="110000"/>
              </a:lnSpc>
              <a:buClr>
                <a:srgbClr val="1297FF"/>
              </a:buClr>
            </a:pPr>
            <a:endParaRPr lang="en-US" sz="1400" dirty="0"/>
          </a:p>
          <a:p>
            <a:pPr>
              <a:lnSpc>
                <a:spcPct val="110000"/>
              </a:lnSpc>
              <a:buClr>
                <a:srgbClr val="1297FF"/>
              </a:buClr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466636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99" name="Rectangle 256">
            <a:extLst>
              <a:ext uri="{FF2B5EF4-FFF2-40B4-BE49-F238E27FC236}">
                <a16:creationId xmlns:a16="http://schemas.microsoft.com/office/drawing/2014/main" id="{54FA7551-62F4-4FD6-98F0-F440C2EFB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9" name="Group 258">
            <a:extLst>
              <a:ext uri="{FF2B5EF4-FFF2-40B4-BE49-F238E27FC236}">
                <a16:creationId xmlns:a16="http://schemas.microsoft.com/office/drawing/2014/main" id="{604D1569-A1A7-470B-8546-EE5D81F2D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60" name="Freeform 5">
              <a:extLst>
                <a:ext uri="{FF2B5EF4-FFF2-40B4-BE49-F238E27FC236}">
                  <a16:creationId xmlns:a16="http://schemas.microsoft.com/office/drawing/2014/main" id="{DFC50A30-B248-4B63-B219-1E489DF87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6">
              <a:extLst>
                <a:ext uri="{FF2B5EF4-FFF2-40B4-BE49-F238E27FC236}">
                  <a16:creationId xmlns:a16="http://schemas.microsoft.com/office/drawing/2014/main" id="{EA7CF3E3-CE8B-4E82-948C-36A0D4AA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7">
              <a:extLst>
                <a:ext uri="{FF2B5EF4-FFF2-40B4-BE49-F238E27FC236}">
                  <a16:creationId xmlns:a16="http://schemas.microsoft.com/office/drawing/2014/main" id="{6C9604FC-0B58-4CC7-A999-630665069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8">
              <a:extLst>
                <a:ext uri="{FF2B5EF4-FFF2-40B4-BE49-F238E27FC236}">
                  <a16:creationId xmlns:a16="http://schemas.microsoft.com/office/drawing/2014/main" id="{A909FCEE-12A5-454F-821A-3C86EF47B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9">
              <a:extLst>
                <a:ext uri="{FF2B5EF4-FFF2-40B4-BE49-F238E27FC236}">
                  <a16:creationId xmlns:a16="http://schemas.microsoft.com/office/drawing/2014/main" id="{C9540466-9FAF-4B37-8EB1-62AC47860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0">
              <a:extLst>
                <a:ext uri="{FF2B5EF4-FFF2-40B4-BE49-F238E27FC236}">
                  <a16:creationId xmlns:a16="http://schemas.microsoft.com/office/drawing/2014/main" id="{278B340E-B0D9-4451-806E-E104AC1F29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1">
              <a:extLst>
                <a:ext uri="{FF2B5EF4-FFF2-40B4-BE49-F238E27FC236}">
                  <a16:creationId xmlns:a16="http://schemas.microsoft.com/office/drawing/2014/main" id="{5A0C7D08-9828-4793-9A58-57BECAE801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2">
              <a:extLst>
                <a:ext uri="{FF2B5EF4-FFF2-40B4-BE49-F238E27FC236}">
                  <a16:creationId xmlns:a16="http://schemas.microsoft.com/office/drawing/2014/main" id="{13A24A47-FA45-4531-81D9-6148DD9ED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3">
              <a:extLst>
                <a:ext uri="{FF2B5EF4-FFF2-40B4-BE49-F238E27FC236}">
                  <a16:creationId xmlns:a16="http://schemas.microsoft.com/office/drawing/2014/main" id="{1AB52FA6-6D25-4EA3-B11E-BE46788A8F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4">
              <a:extLst>
                <a:ext uri="{FF2B5EF4-FFF2-40B4-BE49-F238E27FC236}">
                  <a16:creationId xmlns:a16="http://schemas.microsoft.com/office/drawing/2014/main" id="{8AEDF898-DA89-465A-95CF-94369C7D2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5">
              <a:extLst>
                <a:ext uri="{FF2B5EF4-FFF2-40B4-BE49-F238E27FC236}">
                  <a16:creationId xmlns:a16="http://schemas.microsoft.com/office/drawing/2014/main" id="{4C46D32B-BD05-42DF-88EA-6188993AA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6">
              <a:extLst>
                <a:ext uri="{FF2B5EF4-FFF2-40B4-BE49-F238E27FC236}">
                  <a16:creationId xmlns:a16="http://schemas.microsoft.com/office/drawing/2014/main" id="{22CFB529-CCDE-4C6B-AED9-D7EE06E2E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7">
              <a:extLst>
                <a:ext uri="{FF2B5EF4-FFF2-40B4-BE49-F238E27FC236}">
                  <a16:creationId xmlns:a16="http://schemas.microsoft.com/office/drawing/2014/main" id="{46DF7DA7-6308-408D-802B-97AC4C38E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8">
              <a:extLst>
                <a:ext uri="{FF2B5EF4-FFF2-40B4-BE49-F238E27FC236}">
                  <a16:creationId xmlns:a16="http://schemas.microsoft.com/office/drawing/2014/main" id="{C1051496-180E-4C8D-B12C-B44A473C4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9">
              <a:extLst>
                <a:ext uri="{FF2B5EF4-FFF2-40B4-BE49-F238E27FC236}">
                  <a16:creationId xmlns:a16="http://schemas.microsoft.com/office/drawing/2014/main" id="{EFD92D55-216C-4F38-B4F8-DBD23E0BE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20">
              <a:extLst>
                <a:ext uri="{FF2B5EF4-FFF2-40B4-BE49-F238E27FC236}">
                  <a16:creationId xmlns:a16="http://schemas.microsoft.com/office/drawing/2014/main" id="{04783097-1310-45AC-A2A9-28B886E45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1">
              <a:extLst>
                <a:ext uri="{FF2B5EF4-FFF2-40B4-BE49-F238E27FC236}">
                  <a16:creationId xmlns:a16="http://schemas.microsoft.com/office/drawing/2014/main" id="{451863B8-9514-4697-ACE7-28DE35AF0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2">
              <a:extLst>
                <a:ext uri="{FF2B5EF4-FFF2-40B4-BE49-F238E27FC236}">
                  <a16:creationId xmlns:a16="http://schemas.microsoft.com/office/drawing/2014/main" id="{DE27BC31-4B0D-43DA-A50D-620C4F0E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23">
              <a:extLst>
                <a:ext uri="{FF2B5EF4-FFF2-40B4-BE49-F238E27FC236}">
                  <a16:creationId xmlns:a16="http://schemas.microsoft.com/office/drawing/2014/main" id="{F02B9293-6045-48F7-BA66-C6CEE079A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4">
              <a:extLst>
                <a:ext uri="{FF2B5EF4-FFF2-40B4-BE49-F238E27FC236}">
                  <a16:creationId xmlns:a16="http://schemas.microsoft.com/office/drawing/2014/main" id="{1B057154-9E55-4F46-8F52-2C2340C2C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5">
              <a:extLst>
                <a:ext uri="{FF2B5EF4-FFF2-40B4-BE49-F238E27FC236}">
                  <a16:creationId xmlns:a16="http://schemas.microsoft.com/office/drawing/2014/main" id="{F0D99776-B00A-463D-B3CC-63B7A186B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0" name="Group 281">
            <a:extLst>
              <a:ext uri="{FF2B5EF4-FFF2-40B4-BE49-F238E27FC236}">
                <a16:creationId xmlns:a16="http://schemas.microsoft.com/office/drawing/2014/main" id="{C85769A7-372A-438A-9AA5-96DC5E66F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78EA495A-1769-4B8F-A33B-BDAE3027B4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Isosceles Triangle 22">
              <a:extLst>
                <a:ext uri="{FF2B5EF4-FFF2-40B4-BE49-F238E27FC236}">
                  <a16:creationId xmlns:a16="http://schemas.microsoft.com/office/drawing/2014/main" id="{56F53DA0-076C-4B0B-99BF-10C069910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E97A8E7D-1D13-4A15-B53E-B5FEC4DFB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D50DA1D-3E77-4E41-A168-A130D23D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Prevalence of Aphasia</a:t>
            </a:r>
            <a:endParaRPr lang="en-US"/>
          </a:p>
        </p:txBody>
      </p:sp>
      <p:sp useBgFill="1">
        <p:nvSpPr>
          <p:cNvPr id="181" name="Rectangle 286">
            <a:extLst>
              <a:ext uri="{FF2B5EF4-FFF2-40B4-BE49-F238E27FC236}">
                <a16:creationId xmlns:a16="http://schemas.microsoft.com/office/drawing/2014/main" id="{1A2438B2-9912-419F-9C39-448B5CB18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1807285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Free Population Cliparts, Download Free Population Cliparts png images,  Free ClipArts on Clipart Library">
            <a:extLst>
              <a:ext uri="{FF2B5EF4-FFF2-40B4-BE49-F238E27FC236}">
                <a16:creationId xmlns:a16="http://schemas.microsoft.com/office/drawing/2014/main" id="{44ACBC62-42CD-45B0-9678-FCA20A3C2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4477" y="977197"/>
            <a:ext cx="1623924" cy="1472542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03" name="Content Placeholder 2">
            <a:extLst>
              <a:ext uri="{FF2B5EF4-FFF2-40B4-BE49-F238E27FC236}">
                <a16:creationId xmlns:a16="http://schemas.microsoft.com/office/drawing/2014/main" id="{C12D1EB9-24D3-E3B6-C774-00C435AE5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581261"/>
              </p:ext>
            </p:extLst>
          </p:nvPr>
        </p:nvGraphicFramePr>
        <p:xfrm>
          <a:off x="5118447" y="3091882"/>
          <a:ext cx="6281873" cy="295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40331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DEFF-28FE-4944-92A6-2249E91E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Aphasia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834C0A-D2EA-AFED-DA4E-CA9B370F04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705350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800B320-C486-4967-AFB8-58E3EBDA9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0624" y="0"/>
            <a:ext cx="12584114" cy="6853238"/>
            <a:chOff x="-417513" y="0"/>
            <a:chExt cx="12584114" cy="6853238"/>
          </a:xfrm>
        </p:grpSpPr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B6E6BEB2-753A-4253-9BE2-9E569A8A5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196A6026-E2E2-4401-BB72-F8314907A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C852B828-3E4B-4404-AEE7-815B0B6EE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B2BAC571-023A-4027-9689-5A7375FE5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6BB424FB-2158-48AB-9A28-A11889AA5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BE5FA512-D3FE-4F91-AE23-51DAAAA74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83CF3A0A-06AA-4987-8182-4F86E662E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969C6F15-1F6D-46D5-8C47-3FBC312536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01E2B94D-4E93-4C11-A1FC-B3A6E8CC5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F47C1110-8C08-4C26-BD0D-3083BFAC1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5">
              <a:extLst>
                <a:ext uri="{FF2B5EF4-FFF2-40B4-BE49-F238E27FC236}">
                  <a16:creationId xmlns:a16="http://schemas.microsoft.com/office/drawing/2014/main" id="{3085CEBC-D1F5-4F82-93C8-8ED38B7CB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3ED8F25D-E867-46B6-A62D-3B2114768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6BB81545-0C01-4B56-BADD-6B7D5B72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A1574FCC-646A-4771-AB54-A44212F19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9">
              <a:extLst>
                <a:ext uri="{FF2B5EF4-FFF2-40B4-BE49-F238E27FC236}">
                  <a16:creationId xmlns:a16="http://schemas.microsoft.com/office/drawing/2014/main" id="{A56CC2BC-E51D-4A79-AA80-770FAA784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C95E0495-B7F8-44C5-AD1F-5F3C8633E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28C1E7AA-A198-498A-9426-7632D7AA3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96410611-0DF8-42D3-91B1-B87AE692E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EACF821F-24B2-49B5-8688-744B0EADF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418BD791-FEEE-4A18-A5EF-F3815F184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25">
              <a:extLst>
                <a:ext uri="{FF2B5EF4-FFF2-40B4-BE49-F238E27FC236}">
                  <a16:creationId xmlns:a16="http://schemas.microsoft.com/office/drawing/2014/main" id="{D5D16C8F-EA4F-447C-934A-06E7BFAE9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38184E-0B1B-429F-9CB0-06F8F7866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 Light"/>
              </a:rPr>
              <a:t>Types of Aphasia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784281-BB0E-B77D-FE69-14B1106A35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035042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529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800B320-C486-4967-AFB8-58E3EBDA9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0624" y="0"/>
            <a:ext cx="12584114" cy="6853238"/>
            <a:chOff x="-417513" y="0"/>
            <a:chExt cx="12584114" cy="685323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B6E6BEB2-753A-4253-9BE2-9E569A8A5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196A6026-E2E2-4401-BB72-F8314907A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C852B828-3E4B-4404-AEE7-815B0B6EE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B2BAC571-023A-4027-9689-5A7375FE5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6BB424FB-2158-48AB-9A28-A11889AA5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BE5FA512-D3FE-4F91-AE23-51DAAAA74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3CF3A0A-06AA-4987-8182-4F86E662E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969C6F15-1F6D-46D5-8C47-3FBC312536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01E2B94D-4E93-4C11-A1FC-B3A6E8CC5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47C1110-8C08-4C26-BD0D-3083BFAC1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3085CEBC-D1F5-4F82-93C8-8ED38B7CB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3ED8F25D-E867-46B6-A62D-3B2114768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6BB81545-0C01-4B56-BADD-6B7D5B72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A1574FCC-646A-4771-AB54-A44212F19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A56CC2BC-E51D-4A79-AA80-770FAA784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C95E0495-B7F8-44C5-AD1F-5F3C8633E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28C1E7AA-A198-498A-9426-7632D7AA3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96410611-0DF8-42D3-91B1-B87AE692E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EACF821F-24B2-49B5-8688-744B0EADF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418BD791-FEEE-4A18-A5EF-F3815F184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D5D16C8F-EA4F-447C-934A-06E7BFAE9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38184E-0B1B-429F-9CB0-06F8F7866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 Light"/>
              </a:rPr>
              <a:t>Types of Aphasia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784281-BB0E-B77D-FE69-14B1106A35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425228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607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800B320-C486-4967-AFB8-58E3EBDA9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0624" y="0"/>
            <a:ext cx="12584114" cy="6853238"/>
            <a:chOff x="-417513" y="0"/>
            <a:chExt cx="12584114" cy="685323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B6E6BEB2-753A-4253-9BE2-9E569A8A5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196A6026-E2E2-4401-BB72-F8314907A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C852B828-3E4B-4404-AEE7-815B0B6EE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8">
              <a:extLst>
                <a:ext uri="{FF2B5EF4-FFF2-40B4-BE49-F238E27FC236}">
                  <a16:creationId xmlns:a16="http://schemas.microsoft.com/office/drawing/2014/main" id="{B2BAC571-023A-4027-9689-5A7375FE5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6BB424FB-2158-48AB-9A28-A11889AA5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BE5FA512-D3FE-4F91-AE23-51DAAAA74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83CF3A0A-06AA-4987-8182-4F86E662EC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969C6F15-1F6D-46D5-8C47-3FBC312536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01E2B94D-4E93-4C11-A1FC-B3A6E8CC5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47C1110-8C08-4C26-BD0D-3083BFAC1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3085CEBC-D1F5-4F82-93C8-8ED38B7CBE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3ED8F25D-E867-46B6-A62D-3B2114768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6BB81545-0C01-4B56-BADD-6B7D5B72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A1574FCC-646A-4771-AB54-A44212F19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A56CC2BC-E51D-4A79-AA80-770FAA784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C95E0495-B7F8-44C5-AD1F-5F3C8633E3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28C1E7AA-A198-498A-9426-7632D7AA3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96410611-0DF8-42D3-91B1-B87AE692E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3">
              <a:extLst>
                <a:ext uri="{FF2B5EF4-FFF2-40B4-BE49-F238E27FC236}">
                  <a16:creationId xmlns:a16="http://schemas.microsoft.com/office/drawing/2014/main" id="{EACF821F-24B2-49B5-8688-744B0EADF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4">
              <a:extLst>
                <a:ext uri="{FF2B5EF4-FFF2-40B4-BE49-F238E27FC236}">
                  <a16:creationId xmlns:a16="http://schemas.microsoft.com/office/drawing/2014/main" id="{418BD791-FEEE-4A18-A5EF-F3815F184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5">
              <a:extLst>
                <a:ext uri="{FF2B5EF4-FFF2-40B4-BE49-F238E27FC236}">
                  <a16:creationId xmlns:a16="http://schemas.microsoft.com/office/drawing/2014/main" id="{D5D16C8F-EA4F-447C-934A-06E7BFAE9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38184E-0B1B-429F-9CB0-06F8F7866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 Light"/>
              </a:rPr>
              <a:t>Types of Aphasia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784281-BB0E-B77D-FE69-14B1106A35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225276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8051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0DA1D-3E77-4E41-A168-A130D23D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Aphasia Awareness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400061-0D3C-C59E-F21E-B6F756B61D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91812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817</Words>
  <Application>Microsoft Office PowerPoint</Application>
  <PresentationFormat>Widescreen</PresentationFormat>
  <Paragraphs>100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Rockwell</vt:lpstr>
      <vt:lpstr>Times New Roman</vt:lpstr>
      <vt:lpstr>Wingdings</vt:lpstr>
      <vt:lpstr>Atlas</vt:lpstr>
      <vt:lpstr>Stroke Life Center: Aphasia Awareness Presentation</vt:lpstr>
      <vt:lpstr>What is Aphasia? </vt:lpstr>
      <vt:lpstr>Causes of Aphasia</vt:lpstr>
      <vt:lpstr>Prevalence of Aphasia</vt:lpstr>
      <vt:lpstr>Types of Aphasia</vt:lpstr>
      <vt:lpstr>Types of Aphasia</vt:lpstr>
      <vt:lpstr>Types of Aphasia</vt:lpstr>
      <vt:lpstr>Types of Aphasia</vt:lpstr>
      <vt:lpstr>Aphasia Awareness</vt:lpstr>
      <vt:lpstr>Aphasia Awareness </vt:lpstr>
      <vt:lpstr>Communication Strategies:  Individuals with Aphasia</vt:lpstr>
      <vt:lpstr>Communication Strategies: Individuals with Aphasia</vt:lpstr>
      <vt:lpstr>Communication Strategies:  Family and Friends</vt:lpstr>
      <vt:lpstr>Communication Strategies:  Family and Friends</vt:lpstr>
      <vt:lpstr>Communication Strategies:  Family and Friends</vt:lpstr>
      <vt:lpstr>Communication Handout!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Apha</dc:title>
  <dc:creator>Kassidy Roe</dc:creator>
  <cp:lastModifiedBy>Roe, Kassidy Lyn</cp:lastModifiedBy>
  <cp:revision>247</cp:revision>
  <dcterms:created xsi:type="dcterms:W3CDTF">2022-03-14T03:02:40Z</dcterms:created>
  <dcterms:modified xsi:type="dcterms:W3CDTF">2022-03-23T14:06:59Z</dcterms:modified>
</cp:coreProperties>
</file>